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60" r:id="rId1"/>
  </p:sldMasterIdLst>
  <p:notesMasterIdLst>
    <p:notesMasterId r:id="rId11"/>
  </p:notesMasterIdLst>
  <p:handoutMasterIdLst>
    <p:handoutMasterId r:id="rId12"/>
  </p:handoutMasterIdLst>
  <p:sldIdLst>
    <p:sldId id="263" r:id="rId2"/>
    <p:sldId id="261" r:id="rId3"/>
    <p:sldId id="267" r:id="rId4"/>
    <p:sldId id="268" r:id="rId5"/>
    <p:sldId id="270" r:id="rId6"/>
    <p:sldId id="266" r:id="rId7"/>
    <p:sldId id="269" r:id="rId8"/>
    <p:sldId id="271" r:id="rId9"/>
    <p:sldId id="272"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B157"/>
    <a:srgbClr val="0C243C"/>
    <a:srgbClr val="C8DEF4"/>
    <a:srgbClr val="9FC5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79" autoAdjust="0"/>
    <p:restoredTop sz="93939" autoAdjust="0"/>
  </p:normalViewPr>
  <p:slideViewPr>
    <p:cSldViewPr snapToGrid="0">
      <p:cViewPr varScale="1">
        <p:scale>
          <a:sx n="104" d="100"/>
          <a:sy n="104" d="100"/>
        </p:scale>
        <p:origin x="1692" y="96"/>
      </p:cViewPr>
      <p:guideLst/>
    </p:cSldViewPr>
  </p:slideViewPr>
  <p:notesTextViewPr>
    <p:cViewPr>
      <p:scale>
        <a:sx n="3" d="2"/>
        <a:sy n="3" d="2"/>
      </p:scale>
      <p:origin x="0" y="0"/>
    </p:cViewPr>
  </p:notesText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a:extLst>
              <a:ext uri="{FF2B5EF4-FFF2-40B4-BE49-F238E27FC236}">
                <a16:creationId xmlns:a16="http://schemas.microsoft.com/office/drawing/2014/main" id="{411D8D38-CA68-2FF5-F0FB-14EC05E5635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a:extLst>
              <a:ext uri="{FF2B5EF4-FFF2-40B4-BE49-F238E27FC236}">
                <a16:creationId xmlns:a16="http://schemas.microsoft.com/office/drawing/2014/main" id="{DDA0EC91-28EF-876E-DDBD-44300034324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8DF714C-FD93-4BEA-AC1F-077D01D3DAF6}" type="datetimeFigureOut">
              <a:rPr lang="ko-KR" altLang="en-US" smtClean="0"/>
              <a:t>2025-02-04</a:t>
            </a:fld>
            <a:endParaRPr lang="ko-KR" altLang="en-US"/>
          </a:p>
        </p:txBody>
      </p:sp>
      <p:sp>
        <p:nvSpPr>
          <p:cNvPr id="4" name="바닥글 개체 틀 3">
            <a:extLst>
              <a:ext uri="{FF2B5EF4-FFF2-40B4-BE49-F238E27FC236}">
                <a16:creationId xmlns:a16="http://schemas.microsoft.com/office/drawing/2014/main" id="{23D48FC8-957E-C818-E6AA-23CC8AD91D5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a:extLst>
              <a:ext uri="{FF2B5EF4-FFF2-40B4-BE49-F238E27FC236}">
                <a16:creationId xmlns:a16="http://schemas.microsoft.com/office/drawing/2014/main" id="{0D8AE25B-34D0-4AAF-62BB-4B11CA888A6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545F16F-21CA-4AE8-80FF-CDB6CD795D5D}" type="slidenum">
              <a:rPr lang="ko-KR" altLang="en-US" smtClean="0"/>
              <a:t>‹#›</a:t>
            </a:fld>
            <a:endParaRPr lang="ko-KR" altLang="en-US"/>
          </a:p>
        </p:txBody>
      </p:sp>
    </p:spTree>
    <p:extLst>
      <p:ext uri="{BB962C8B-B14F-4D97-AF65-F5344CB8AC3E}">
        <p14:creationId xmlns:p14="http://schemas.microsoft.com/office/powerpoint/2010/main" val="25083386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2C1C3C-C003-4B76-9403-3B3B4BB98F0D}" type="datetimeFigureOut">
              <a:rPr lang="ko-KR" altLang="en-US" smtClean="0"/>
              <a:t>2025-02-04</a:t>
            </a:fld>
            <a:endParaRPr lang="ko-KR" altLang="en-US"/>
          </a:p>
        </p:txBody>
      </p:sp>
      <p:sp>
        <p:nvSpPr>
          <p:cNvPr id="4" name="슬라이드 이미지 개체 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2DDD55-0AFA-4605-AADD-260FF1BB04A3}" type="slidenum">
              <a:rPr lang="ko-KR" altLang="en-US" smtClean="0"/>
              <a:t>‹#›</a:t>
            </a:fld>
            <a:endParaRPr lang="ko-KR" altLang="en-US"/>
          </a:p>
        </p:txBody>
      </p:sp>
    </p:spTree>
    <p:extLst>
      <p:ext uri="{BB962C8B-B14F-4D97-AF65-F5344CB8AC3E}">
        <p14:creationId xmlns:p14="http://schemas.microsoft.com/office/powerpoint/2010/main" val="1695282638"/>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E22DDD55-0AFA-4605-AADD-260FF1BB04A3}" type="slidenum">
              <a:rPr lang="ko-KR" altLang="en-US" smtClean="0"/>
              <a:t>3</a:t>
            </a:fld>
            <a:endParaRPr lang="ko-KR" altLang="en-US"/>
          </a:p>
        </p:txBody>
      </p:sp>
    </p:spTree>
    <p:extLst>
      <p:ext uri="{BB962C8B-B14F-4D97-AF65-F5344CB8AC3E}">
        <p14:creationId xmlns:p14="http://schemas.microsoft.com/office/powerpoint/2010/main" val="1647099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E22DDD55-0AFA-4605-AADD-260FF1BB04A3}" type="slidenum">
              <a:rPr lang="ko-KR" altLang="en-US" smtClean="0"/>
              <a:t>4</a:t>
            </a:fld>
            <a:endParaRPr lang="ko-KR" altLang="en-US"/>
          </a:p>
        </p:txBody>
      </p:sp>
    </p:spTree>
    <p:extLst>
      <p:ext uri="{BB962C8B-B14F-4D97-AF65-F5344CB8AC3E}">
        <p14:creationId xmlns:p14="http://schemas.microsoft.com/office/powerpoint/2010/main" val="22498050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_세미나">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5BA7E9A-5ACF-412F-8348-E228C240509F}" type="datetime1">
              <a:rPr lang="ko-KR" altLang="en-US" smtClean="0"/>
              <a:t>2025-02-04</a:t>
            </a:fld>
            <a:endParaRPr lang="ko-KR" altLang="en-US"/>
          </a:p>
        </p:txBody>
      </p:sp>
      <p:sp>
        <p:nvSpPr>
          <p:cNvPr id="6" name="Slide Number Placeholder 5"/>
          <p:cNvSpPr>
            <a:spLocks noGrp="1"/>
          </p:cNvSpPr>
          <p:nvPr>
            <p:ph type="sldNum" sz="quarter" idx="12"/>
          </p:nvPr>
        </p:nvSpPr>
        <p:spPr/>
        <p:txBody>
          <a:bodyPr/>
          <a:lstStyle/>
          <a:p>
            <a:fld id="{4E7BC494-2FAF-49A8-9A9C-02A22B63ABE3}" type="slidenum">
              <a:rPr lang="ko-KR" altLang="en-US" smtClean="0"/>
              <a:t>‹#›</a:t>
            </a:fld>
            <a:endParaRPr lang="ko-KR" altLang="en-US" dirty="0"/>
          </a:p>
        </p:txBody>
      </p:sp>
      <p:grpSp>
        <p:nvGrpSpPr>
          <p:cNvPr id="10" name="그룹 9">
            <a:extLst>
              <a:ext uri="{FF2B5EF4-FFF2-40B4-BE49-F238E27FC236}">
                <a16:creationId xmlns:a16="http://schemas.microsoft.com/office/drawing/2014/main" id="{BD2889C9-E3D0-F648-CBEB-981FC51A85D3}"/>
              </a:ext>
            </a:extLst>
          </p:cNvPr>
          <p:cNvGrpSpPr/>
          <p:nvPr userDrawn="1"/>
        </p:nvGrpSpPr>
        <p:grpSpPr>
          <a:xfrm>
            <a:off x="2337456" y="6165914"/>
            <a:ext cx="4469088" cy="350064"/>
            <a:chOff x="2051340" y="6213539"/>
            <a:chExt cx="4469088" cy="350064"/>
          </a:xfrm>
        </p:grpSpPr>
        <p:pic>
          <p:nvPicPr>
            <p:cNvPr id="11" name="그림 10">
              <a:extLst>
                <a:ext uri="{FF2B5EF4-FFF2-40B4-BE49-F238E27FC236}">
                  <a16:creationId xmlns:a16="http://schemas.microsoft.com/office/drawing/2014/main" id="{929AA626-D1FC-4593-F5C6-1711823B72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1340" y="6247133"/>
              <a:ext cx="2109976" cy="282876"/>
            </a:xfrm>
            <a:prstGeom prst="rect">
              <a:avLst/>
            </a:prstGeom>
          </p:spPr>
        </p:pic>
        <p:pic>
          <p:nvPicPr>
            <p:cNvPr id="12" name="그림 11">
              <a:extLst>
                <a:ext uri="{FF2B5EF4-FFF2-40B4-BE49-F238E27FC236}">
                  <a16:creationId xmlns:a16="http://schemas.microsoft.com/office/drawing/2014/main" id="{02E28464-77BF-BCBB-F4E2-C8F927917720}"/>
                </a:ext>
              </a:extLst>
            </p:cNvPr>
            <p:cNvPicPr>
              <a:picLocks noChangeAspect="1"/>
            </p:cNvPicPr>
            <p:nvPr/>
          </p:nvPicPr>
          <p:blipFill>
            <a:blip r:embed="rId3"/>
            <a:srcRect l="4891" t="17539" r="5470" b="17448"/>
            <a:stretch/>
          </p:blipFill>
          <p:spPr>
            <a:xfrm>
              <a:off x="4329555" y="6213539"/>
              <a:ext cx="2190873" cy="350064"/>
            </a:xfrm>
            <a:prstGeom prst="rect">
              <a:avLst/>
            </a:prstGeom>
          </p:spPr>
        </p:pic>
      </p:grpSp>
      <p:sp>
        <p:nvSpPr>
          <p:cNvPr id="27" name="부제목 2">
            <a:extLst>
              <a:ext uri="{FF2B5EF4-FFF2-40B4-BE49-F238E27FC236}">
                <a16:creationId xmlns:a16="http://schemas.microsoft.com/office/drawing/2014/main" id="{830AE305-195D-CA60-2C37-77B34DE66484}"/>
              </a:ext>
            </a:extLst>
          </p:cNvPr>
          <p:cNvSpPr txBox="1">
            <a:spLocks/>
          </p:cNvSpPr>
          <p:nvPr userDrawn="1"/>
        </p:nvSpPr>
        <p:spPr>
          <a:xfrm>
            <a:off x="6591300" y="322665"/>
            <a:ext cx="2349501" cy="469899"/>
          </a:xfrm>
          <a:prstGeom prst="rect">
            <a:avLst/>
          </a:prstGeom>
        </p:spPr>
        <p:txBody>
          <a:bodyPr vert="horz" lIns="91440" tIns="45720" rIns="91440" bIns="45720" rtlCol="0">
            <a:noAutofit/>
          </a:bodyPr>
          <a:lstStyle>
            <a:lvl1pPr marL="0" indent="0" algn="ctr" defTabSz="914400" rtl="0" eaLnBrk="1" latinLnBrk="1" hangingPunct="1">
              <a:lnSpc>
                <a:spcPct val="70000"/>
              </a:lnSpc>
              <a:spcBef>
                <a:spcPts val="1000"/>
              </a:spcBef>
              <a:buFont typeface="Arial" panose="020B0604020202020204" pitchFamily="34" charset="0"/>
              <a:buNone/>
              <a:defRPr sz="1800" kern="1200" spc="-150">
                <a:solidFill>
                  <a:schemeClr val="tx1"/>
                </a:solidFill>
                <a:latin typeface="+mn-lt"/>
                <a:ea typeface="+mn-ea"/>
                <a:cs typeface="+mn-cs"/>
              </a:defRPr>
            </a:lvl1pPr>
            <a:lvl2pPr marL="457200" indent="0" algn="ctr" defTabSz="914400" rtl="0" eaLnBrk="1" latinLnBrk="1" hangingPunct="1">
              <a:lnSpc>
                <a:spcPct val="90000"/>
              </a:lnSpc>
              <a:spcBef>
                <a:spcPts val="500"/>
              </a:spcBef>
              <a:buFont typeface="Arial" panose="020B0604020202020204" pitchFamily="34" charset="0"/>
              <a:buNone/>
              <a:defRPr sz="2000" kern="1200" spc="-150">
                <a:solidFill>
                  <a:schemeClr val="tx1"/>
                </a:solidFill>
                <a:latin typeface="+mn-lt"/>
                <a:ea typeface="+mn-ea"/>
                <a:cs typeface="+mn-cs"/>
              </a:defRPr>
            </a:lvl2pPr>
            <a:lvl3pPr marL="914400" indent="0" algn="ctr" defTabSz="914400" rtl="0" eaLnBrk="1" latinLnBrk="1" hangingPunct="1">
              <a:lnSpc>
                <a:spcPct val="90000"/>
              </a:lnSpc>
              <a:spcBef>
                <a:spcPts val="500"/>
              </a:spcBef>
              <a:buFont typeface="Arial" panose="020B0604020202020204" pitchFamily="34" charset="0"/>
              <a:buNone/>
              <a:defRPr sz="1800" kern="1200" spc="-150">
                <a:solidFill>
                  <a:schemeClr val="tx1"/>
                </a:solidFill>
                <a:latin typeface="+mn-lt"/>
                <a:ea typeface="+mn-ea"/>
                <a:cs typeface="+mn-cs"/>
              </a:defRPr>
            </a:lvl3pPr>
            <a:lvl4pPr marL="1371600" indent="0" algn="ctr" defTabSz="914400" rtl="0" eaLnBrk="1" latinLnBrk="1" hangingPunct="1">
              <a:lnSpc>
                <a:spcPct val="90000"/>
              </a:lnSpc>
              <a:spcBef>
                <a:spcPts val="500"/>
              </a:spcBef>
              <a:buFont typeface="Arial" panose="020B0604020202020204" pitchFamily="34" charset="0"/>
              <a:buNone/>
              <a:defRPr sz="1600" kern="1200" spc="-150">
                <a:solidFill>
                  <a:schemeClr val="tx1"/>
                </a:solidFill>
                <a:latin typeface="+mn-lt"/>
                <a:ea typeface="+mn-ea"/>
                <a:cs typeface="+mn-cs"/>
              </a:defRPr>
            </a:lvl4pPr>
            <a:lvl5pPr marL="1828800" indent="0" algn="ctr" defTabSz="914400" rtl="0" eaLnBrk="1" latinLnBrk="1" hangingPunct="1">
              <a:lnSpc>
                <a:spcPct val="90000"/>
              </a:lnSpc>
              <a:spcBef>
                <a:spcPts val="500"/>
              </a:spcBef>
              <a:buFont typeface="Arial" panose="020B0604020202020204" pitchFamily="34" charset="0"/>
              <a:buNone/>
              <a:defRPr sz="1600" kern="1200" spc="-150">
                <a:solidFill>
                  <a:schemeClr val="tx1"/>
                </a:solidFill>
                <a:latin typeface="+mn-lt"/>
                <a:ea typeface="+mn-ea"/>
                <a:cs typeface="+mn-cs"/>
              </a:defRPr>
            </a:lvl5pPr>
            <a:lvl6pPr marL="22860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ko-KR" sz="2400" b="1" dirty="0">
                <a:solidFill>
                  <a:schemeClr val="bg1">
                    <a:lumMod val="50000"/>
                  </a:schemeClr>
                </a:solidFill>
                <a:latin typeface="Arial" panose="020B0604020202020204" pitchFamily="34" charset="0"/>
                <a:ea typeface="맑은 고딕" panose="020B0503020000020004" pitchFamily="50" charset="-127"/>
                <a:cs typeface="Arial" panose="020B0604020202020204" pitchFamily="34" charset="0"/>
              </a:rPr>
              <a:t>Regular Seminar</a:t>
            </a:r>
            <a:endParaRPr lang="ko-KR" altLang="en-US" sz="2400" dirty="0">
              <a:solidFill>
                <a:schemeClr val="bg1">
                  <a:lumMod val="50000"/>
                </a:schemeClr>
              </a:solidFill>
              <a:latin typeface="Arial" panose="020B0604020202020204" pitchFamily="34" charset="0"/>
              <a:ea typeface="맑은 고딕" panose="020B0503020000020004" pitchFamily="50" charset="-127"/>
              <a:cs typeface="Arial" panose="020B0604020202020204" pitchFamily="34" charset="0"/>
            </a:endParaRPr>
          </a:p>
        </p:txBody>
      </p:sp>
      <p:sp>
        <p:nvSpPr>
          <p:cNvPr id="35" name="부제목 2">
            <a:extLst>
              <a:ext uri="{FF2B5EF4-FFF2-40B4-BE49-F238E27FC236}">
                <a16:creationId xmlns:a16="http://schemas.microsoft.com/office/drawing/2014/main" id="{BF35C367-A41A-2CC3-024C-807448AB3F31}"/>
              </a:ext>
            </a:extLst>
          </p:cNvPr>
          <p:cNvSpPr txBox="1">
            <a:spLocks/>
          </p:cNvSpPr>
          <p:nvPr userDrawn="1"/>
        </p:nvSpPr>
        <p:spPr>
          <a:xfrm>
            <a:off x="307734" y="4562472"/>
            <a:ext cx="2599076" cy="350064"/>
          </a:xfrm>
          <a:prstGeom prst="rect">
            <a:avLst/>
          </a:prstGeom>
        </p:spPr>
        <p:txBody>
          <a:bodyPr vert="horz" lIns="91440" tIns="45720" rIns="91440" bIns="45720" rtlCol="0">
            <a:noAutofit/>
          </a:bodyPr>
          <a:lstStyle>
            <a:lvl1pPr marL="0" indent="0" algn="l" defTabSz="914400" rtl="0" eaLnBrk="1" latinLnBrk="1" hangingPunct="1">
              <a:lnSpc>
                <a:spcPct val="90000"/>
              </a:lnSpc>
              <a:spcBef>
                <a:spcPts val="1000"/>
              </a:spcBef>
              <a:buFont typeface="Arial" panose="020B0604020202020204" pitchFamily="34" charset="0"/>
              <a:buNone/>
              <a:defRPr sz="2800" kern="1200" spc="-15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spc="-15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spc="-15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spc="-15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spc="-15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pPr>
            <a:r>
              <a:rPr lang="en-US" altLang="ko-KR" sz="2400" dirty="0">
                <a:latin typeface="Arial" panose="020B0604020202020204" pitchFamily="34" charset="0"/>
                <a:ea typeface="맑은 고딕" panose="020B0503020000020004" pitchFamily="50" charset="-127"/>
                <a:cs typeface="Arial" panose="020B0604020202020204" pitchFamily="34" charset="0"/>
              </a:rPr>
              <a:t>APEX Lab. @ GNU</a:t>
            </a:r>
            <a:endParaRPr lang="ko-KR" altLang="en-US" sz="2400" dirty="0">
              <a:latin typeface="Arial" panose="020B0604020202020204" pitchFamily="34" charset="0"/>
              <a:ea typeface="맑은 고딕" panose="020B0503020000020004" pitchFamily="50" charset="-127"/>
              <a:cs typeface="Arial" panose="020B0604020202020204" pitchFamily="34" charset="0"/>
            </a:endParaRPr>
          </a:p>
        </p:txBody>
      </p:sp>
      <p:sp>
        <p:nvSpPr>
          <p:cNvPr id="36" name="텍스트 개체 틀 10">
            <a:extLst>
              <a:ext uri="{FF2B5EF4-FFF2-40B4-BE49-F238E27FC236}">
                <a16:creationId xmlns:a16="http://schemas.microsoft.com/office/drawing/2014/main" id="{532C901C-555B-F058-358E-F42E2F4D3BA4}"/>
              </a:ext>
            </a:extLst>
          </p:cNvPr>
          <p:cNvSpPr>
            <a:spLocks noGrp="1"/>
          </p:cNvSpPr>
          <p:nvPr>
            <p:ph type="body" sz="quarter" idx="14" hasCustomPrompt="1"/>
          </p:nvPr>
        </p:nvSpPr>
        <p:spPr>
          <a:xfrm>
            <a:off x="307734" y="4138534"/>
            <a:ext cx="1630063" cy="390677"/>
          </a:xfrm>
        </p:spPr>
        <p:txBody>
          <a:bodyPr>
            <a:normAutofit/>
          </a:bodyPr>
          <a:lstStyle>
            <a:lvl1pPr marL="0" indent="0">
              <a:buNone/>
              <a:defRPr sz="2400"/>
            </a:lvl1pPr>
          </a:lstStyle>
          <a:p>
            <a:pPr lvl="0"/>
            <a:r>
              <a:rPr lang="en-US" altLang="ko-KR" dirty="0"/>
              <a:t>2025-02-01</a:t>
            </a:r>
            <a:endParaRPr lang="ko-KR" altLang="en-US" dirty="0"/>
          </a:p>
        </p:txBody>
      </p:sp>
      <p:sp>
        <p:nvSpPr>
          <p:cNvPr id="37" name="텍스트 개체 틀 10">
            <a:extLst>
              <a:ext uri="{FF2B5EF4-FFF2-40B4-BE49-F238E27FC236}">
                <a16:creationId xmlns:a16="http://schemas.microsoft.com/office/drawing/2014/main" id="{1087741E-7990-5F42-D4D6-3B3E387A0BE8}"/>
              </a:ext>
            </a:extLst>
          </p:cNvPr>
          <p:cNvSpPr>
            <a:spLocks noGrp="1"/>
          </p:cNvSpPr>
          <p:nvPr>
            <p:ph type="body" sz="quarter" idx="15" hasCustomPrompt="1"/>
          </p:nvPr>
        </p:nvSpPr>
        <p:spPr>
          <a:xfrm>
            <a:off x="307733" y="1827795"/>
            <a:ext cx="7359892" cy="469899"/>
          </a:xfrm>
        </p:spPr>
        <p:txBody>
          <a:bodyPr>
            <a:noAutofit/>
          </a:bodyPr>
          <a:lstStyle>
            <a:lvl1pPr marL="0" indent="0">
              <a:buNone/>
              <a:defRPr sz="3200" b="1"/>
            </a:lvl1pPr>
          </a:lstStyle>
          <a:p>
            <a:pPr lvl="0"/>
            <a:r>
              <a:rPr lang="ko-KR" altLang="en-US" dirty="0"/>
              <a:t>제목</a:t>
            </a:r>
          </a:p>
        </p:txBody>
      </p:sp>
      <p:sp>
        <p:nvSpPr>
          <p:cNvPr id="38" name="텍스트 개체 틀 10">
            <a:extLst>
              <a:ext uri="{FF2B5EF4-FFF2-40B4-BE49-F238E27FC236}">
                <a16:creationId xmlns:a16="http://schemas.microsoft.com/office/drawing/2014/main" id="{15057437-E78D-22EC-A096-54D1E515E51F}"/>
              </a:ext>
            </a:extLst>
          </p:cNvPr>
          <p:cNvSpPr>
            <a:spLocks noGrp="1"/>
          </p:cNvSpPr>
          <p:nvPr>
            <p:ph type="body" sz="quarter" idx="16" hasCustomPrompt="1"/>
          </p:nvPr>
        </p:nvSpPr>
        <p:spPr>
          <a:xfrm>
            <a:off x="307734" y="3724118"/>
            <a:ext cx="2111616" cy="390677"/>
          </a:xfrm>
        </p:spPr>
        <p:txBody>
          <a:bodyPr>
            <a:normAutofit/>
          </a:bodyPr>
          <a:lstStyle>
            <a:lvl1pPr marL="0" indent="0">
              <a:buNone/>
              <a:defRPr sz="2400" b="1"/>
            </a:lvl1pPr>
          </a:lstStyle>
          <a:p>
            <a:pPr lvl="0"/>
            <a:r>
              <a:rPr lang="en-US" altLang="ko-KR" dirty="0"/>
              <a:t>YEON SUMIN</a:t>
            </a:r>
            <a:endParaRPr lang="ko-KR" altLang="en-US" dirty="0"/>
          </a:p>
        </p:txBody>
      </p:sp>
    </p:spTree>
    <p:extLst>
      <p:ext uri="{BB962C8B-B14F-4D97-AF65-F5344CB8AC3E}">
        <p14:creationId xmlns:p14="http://schemas.microsoft.com/office/powerpoint/2010/main" val="40210575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제목_학회">
    <p:spTree>
      <p:nvGrpSpPr>
        <p:cNvPr id="1" name=""/>
        <p:cNvGrpSpPr/>
        <p:nvPr/>
      </p:nvGrpSpPr>
      <p:grpSpPr>
        <a:xfrm>
          <a:off x="0" y="0"/>
          <a:ext cx="0" cy="0"/>
          <a:chOff x="0" y="0"/>
          <a:chExt cx="0" cy="0"/>
        </a:xfrm>
      </p:grpSpPr>
      <p:sp>
        <p:nvSpPr>
          <p:cNvPr id="8" name="직사각형 7">
            <a:extLst>
              <a:ext uri="{FF2B5EF4-FFF2-40B4-BE49-F238E27FC236}">
                <a16:creationId xmlns:a16="http://schemas.microsoft.com/office/drawing/2014/main" id="{9EE6B96C-1F4B-C50F-F921-56C1EE6B3EF7}"/>
              </a:ext>
            </a:extLst>
          </p:cNvPr>
          <p:cNvSpPr/>
          <p:nvPr userDrawn="1"/>
        </p:nvSpPr>
        <p:spPr>
          <a:xfrm>
            <a:off x="2235200" y="5911850"/>
            <a:ext cx="4673601" cy="8001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14" name="그룹 13">
            <a:extLst>
              <a:ext uri="{FF2B5EF4-FFF2-40B4-BE49-F238E27FC236}">
                <a16:creationId xmlns:a16="http://schemas.microsoft.com/office/drawing/2014/main" id="{4C2BA755-8CA0-7A24-E630-C37804F3A95B}"/>
              </a:ext>
            </a:extLst>
          </p:cNvPr>
          <p:cNvGrpSpPr/>
          <p:nvPr userDrawn="1"/>
        </p:nvGrpSpPr>
        <p:grpSpPr>
          <a:xfrm>
            <a:off x="2337456" y="6165914"/>
            <a:ext cx="4469088" cy="350064"/>
            <a:chOff x="2051340" y="6213539"/>
            <a:chExt cx="4469088" cy="350064"/>
          </a:xfrm>
        </p:grpSpPr>
        <p:pic>
          <p:nvPicPr>
            <p:cNvPr id="15" name="그림 14">
              <a:extLst>
                <a:ext uri="{FF2B5EF4-FFF2-40B4-BE49-F238E27FC236}">
                  <a16:creationId xmlns:a16="http://schemas.microsoft.com/office/drawing/2014/main" id="{31D9A35F-7FD8-0B02-711B-F3F804777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1340" y="6247133"/>
              <a:ext cx="2109976" cy="282876"/>
            </a:xfrm>
            <a:prstGeom prst="rect">
              <a:avLst/>
            </a:prstGeom>
          </p:spPr>
        </p:pic>
        <p:pic>
          <p:nvPicPr>
            <p:cNvPr id="16" name="그림 15">
              <a:extLst>
                <a:ext uri="{FF2B5EF4-FFF2-40B4-BE49-F238E27FC236}">
                  <a16:creationId xmlns:a16="http://schemas.microsoft.com/office/drawing/2014/main" id="{F1E40946-549B-A4B0-31D7-BC02F5906342}"/>
                </a:ext>
              </a:extLst>
            </p:cNvPr>
            <p:cNvPicPr>
              <a:picLocks noChangeAspect="1"/>
            </p:cNvPicPr>
            <p:nvPr/>
          </p:nvPicPr>
          <p:blipFill>
            <a:blip r:embed="rId3"/>
            <a:srcRect l="4891" t="17539" r="5470" b="17448"/>
            <a:stretch/>
          </p:blipFill>
          <p:spPr>
            <a:xfrm>
              <a:off x="4329555" y="6213539"/>
              <a:ext cx="2190873" cy="350064"/>
            </a:xfrm>
            <a:prstGeom prst="rect">
              <a:avLst/>
            </a:prstGeom>
          </p:spPr>
        </p:pic>
      </p:grpSp>
      <p:sp>
        <p:nvSpPr>
          <p:cNvPr id="4" name="텍스트 개체 틀 3">
            <a:extLst>
              <a:ext uri="{FF2B5EF4-FFF2-40B4-BE49-F238E27FC236}">
                <a16:creationId xmlns:a16="http://schemas.microsoft.com/office/drawing/2014/main" id="{7F815A37-EF9B-E439-76A0-CF0EF3012E91}"/>
              </a:ext>
            </a:extLst>
          </p:cNvPr>
          <p:cNvSpPr>
            <a:spLocks noGrp="1"/>
          </p:cNvSpPr>
          <p:nvPr>
            <p:ph type="body" sz="quarter" idx="10" hasCustomPrompt="1"/>
          </p:nvPr>
        </p:nvSpPr>
        <p:spPr>
          <a:xfrm>
            <a:off x="6806544" y="342022"/>
            <a:ext cx="2019300" cy="469900"/>
          </a:xfrm>
        </p:spPr>
        <p:txBody>
          <a:bodyPr/>
          <a:lstStyle/>
          <a:p>
            <a:pPr lvl="0"/>
            <a:r>
              <a:rPr lang="ko-KR" altLang="en-US"/>
              <a:t>학회로고</a:t>
            </a:r>
            <a:endParaRPr lang="ko-KR" altLang="en-US" dirty="0"/>
          </a:p>
        </p:txBody>
      </p:sp>
      <p:sp>
        <p:nvSpPr>
          <p:cNvPr id="10" name="부제목 2">
            <a:extLst>
              <a:ext uri="{FF2B5EF4-FFF2-40B4-BE49-F238E27FC236}">
                <a16:creationId xmlns:a16="http://schemas.microsoft.com/office/drawing/2014/main" id="{60C82C04-E784-DBDA-6078-1A620ED2AADD}"/>
              </a:ext>
            </a:extLst>
          </p:cNvPr>
          <p:cNvSpPr txBox="1">
            <a:spLocks/>
          </p:cNvSpPr>
          <p:nvPr userDrawn="1"/>
        </p:nvSpPr>
        <p:spPr>
          <a:xfrm>
            <a:off x="307734" y="4562472"/>
            <a:ext cx="2599076" cy="350064"/>
          </a:xfrm>
          <a:prstGeom prst="rect">
            <a:avLst/>
          </a:prstGeom>
        </p:spPr>
        <p:txBody>
          <a:bodyPr vert="horz" lIns="91440" tIns="45720" rIns="91440" bIns="45720" rtlCol="0">
            <a:noAutofit/>
          </a:bodyPr>
          <a:lstStyle>
            <a:lvl1pPr marL="0" indent="0" algn="l" defTabSz="914400" rtl="0" eaLnBrk="1" latinLnBrk="1" hangingPunct="1">
              <a:lnSpc>
                <a:spcPct val="90000"/>
              </a:lnSpc>
              <a:spcBef>
                <a:spcPts val="1000"/>
              </a:spcBef>
              <a:buFont typeface="Arial" panose="020B0604020202020204" pitchFamily="34" charset="0"/>
              <a:buNone/>
              <a:defRPr sz="2800" kern="1200" spc="-15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spc="-15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spc="-15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spc="-15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spc="-15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pPr>
            <a:r>
              <a:rPr lang="en-US" altLang="ko-KR" sz="2400" dirty="0">
                <a:latin typeface="Arial" panose="020B0604020202020204" pitchFamily="34" charset="0"/>
                <a:ea typeface="맑은 고딕" panose="020B0503020000020004" pitchFamily="50" charset="-127"/>
                <a:cs typeface="Arial" panose="020B0604020202020204" pitchFamily="34" charset="0"/>
              </a:rPr>
              <a:t>APEX Lab. @ GNU</a:t>
            </a:r>
            <a:endParaRPr lang="ko-KR" altLang="en-US" sz="2400" dirty="0">
              <a:latin typeface="Arial" panose="020B0604020202020204" pitchFamily="34" charset="0"/>
              <a:ea typeface="맑은 고딕" panose="020B0503020000020004" pitchFamily="50" charset="-127"/>
              <a:cs typeface="Arial" panose="020B0604020202020204" pitchFamily="34" charset="0"/>
            </a:endParaRPr>
          </a:p>
        </p:txBody>
      </p:sp>
      <p:sp>
        <p:nvSpPr>
          <p:cNvPr id="11" name="텍스트 개체 틀 10">
            <a:extLst>
              <a:ext uri="{FF2B5EF4-FFF2-40B4-BE49-F238E27FC236}">
                <a16:creationId xmlns:a16="http://schemas.microsoft.com/office/drawing/2014/main" id="{DB6D61B2-B3FE-585C-4151-81EF10135257}"/>
              </a:ext>
            </a:extLst>
          </p:cNvPr>
          <p:cNvSpPr>
            <a:spLocks noGrp="1"/>
          </p:cNvSpPr>
          <p:nvPr>
            <p:ph type="body" sz="quarter" idx="14" hasCustomPrompt="1"/>
          </p:nvPr>
        </p:nvSpPr>
        <p:spPr>
          <a:xfrm>
            <a:off x="307734" y="4138534"/>
            <a:ext cx="1630063" cy="390677"/>
          </a:xfrm>
        </p:spPr>
        <p:txBody>
          <a:bodyPr>
            <a:normAutofit/>
          </a:bodyPr>
          <a:lstStyle>
            <a:lvl1pPr marL="0" indent="0">
              <a:buNone/>
              <a:defRPr sz="2400"/>
            </a:lvl1pPr>
          </a:lstStyle>
          <a:p>
            <a:pPr lvl="0"/>
            <a:r>
              <a:rPr lang="en-US" altLang="ko-KR" dirty="0"/>
              <a:t>2025-02-01</a:t>
            </a:r>
            <a:endParaRPr lang="ko-KR" altLang="en-US" dirty="0"/>
          </a:p>
        </p:txBody>
      </p:sp>
      <p:sp>
        <p:nvSpPr>
          <p:cNvPr id="18" name="텍스트 개체 틀 10">
            <a:extLst>
              <a:ext uri="{FF2B5EF4-FFF2-40B4-BE49-F238E27FC236}">
                <a16:creationId xmlns:a16="http://schemas.microsoft.com/office/drawing/2014/main" id="{305D59C4-AAE4-0E36-D267-D3457D9F594A}"/>
              </a:ext>
            </a:extLst>
          </p:cNvPr>
          <p:cNvSpPr>
            <a:spLocks noGrp="1"/>
          </p:cNvSpPr>
          <p:nvPr>
            <p:ph type="body" sz="quarter" idx="16" hasCustomPrompt="1"/>
          </p:nvPr>
        </p:nvSpPr>
        <p:spPr>
          <a:xfrm>
            <a:off x="307734" y="3724118"/>
            <a:ext cx="2111616" cy="390677"/>
          </a:xfrm>
        </p:spPr>
        <p:txBody>
          <a:bodyPr>
            <a:normAutofit/>
          </a:bodyPr>
          <a:lstStyle>
            <a:lvl1pPr marL="0" indent="0">
              <a:buNone/>
              <a:defRPr sz="2400" b="1"/>
            </a:lvl1pPr>
          </a:lstStyle>
          <a:p>
            <a:pPr lvl="0"/>
            <a:r>
              <a:rPr lang="en-US" altLang="ko-KR" dirty="0"/>
              <a:t>YEON SUMIN</a:t>
            </a:r>
            <a:endParaRPr lang="ko-KR" altLang="en-US" dirty="0"/>
          </a:p>
        </p:txBody>
      </p:sp>
      <p:sp>
        <p:nvSpPr>
          <p:cNvPr id="19" name="텍스트 개체 틀 10">
            <a:extLst>
              <a:ext uri="{FF2B5EF4-FFF2-40B4-BE49-F238E27FC236}">
                <a16:creationId xmlns:a16="http://schemas.microsoft.com/office/drawing/2014/main" id="{27692406-53D9-C36D-206F-BE92A99A8F2E}"/>
              </a:ext>
            </a:extLst>
          </p:cNvPr>
          <p:cNvSpPr>
            <a:spLocks noGrp="1"/>
          </p:cNvSpPr>
          <p:nvPr>
            <p:ph type="body" sz="quarter" idx="17" hasCustomPrompt="1"/>
          </p:nvPr>
        </p:nvSpPr>
        <p:spPr>
          <a:xfrm>
            <a:off x="307733" y="1827795"/>
            <a:ext cx="7359892" cy="469899"/>
          </a:xfrm>
        </p:spPr>
        <p:txBody>
          <a:bodyPr>
            <a:noAutofit/>
          </a:bodyPr>
          <a:lstStyle>
            <a:lvl1pPr marL="0" indent="0">
              <a:buNone/>
              <a:defRPr sz="3200" b="1"/>
            </a:lvl1pPr>
          </a:lstStyle>
          <a:p>
            <a:pPr lvl="0"/>
            <a:r>
              <a:rPr lang="ko-KR" altLang="en-US" dirty="0"/>
              <a:t>제목</a:t>
            </a:r>
          </a:p>
        </p:txBody>
      </p:sp>
    </p:spTree>
    <p:extLst>
      <p:ext uri="{BB962C8B-B14F-4D97-AF65-F5344CB8AC3E}">
        <p14:creationId xmlns:p14="http://schemas.microsoft.com/office/powerpoint/2010/main" val="1510208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제목 및 내용">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247775"/>
            <a:ext cx="7886700" cy="49291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CD835744-FC19-459B-8992-E3941CEDB9D6}" type="datetime1">
              <a:rPr lang="ko-KR" altLang="en-US" smtClean="0"/>
              <a:t>2025-02-04</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4E7BC494-2FAF-49A8-9A9C-02A22B63ABE3}" type="slidenum">
              <a:rPr lang="ko-KR" altLang="en-US" smtClean="0"/>
              <a:t>‹#›</a:t>
            </a:fld>
            <a:endParaRPr lang="ko-KR" altLang="en-US"/>
          </a:p>
        </p:txBody>
      </p:sp>
      <p:pic>
        <p:nvPicPr>
          <p:cNvPr id="10" name="그림 9">
            <a:extLst>
              <a:ext uri="{FF2B5EF4-FFF2-40B4-BE49-F238E27FC236}">
                <a16:creationId xmlns:a16="http://schemas.microsoft.com/office/drawing/2014/main" id="{593CB75A-934E-FD14-49CC-EA3C76439B95}"/>
              </a:ext>
            </a:extLst>
          </p:cNvPr>
          <p:cNvPicPr>
            <a:picLocks noChangeAspect="1"/>
          </p:cNvPicPr>
          <p:nvPr userDrawn="1"/>
        </p:nvPicPr>
        <p:blipFill>
          <a:blip r:embed="rId2"/>
          <a:stretch>
            <a:fillRect/>
          </a:stretch>
        </p:blipFill>
        <p:spPr>
          <a:xfrm>
            <a:off x="377106" y="6119101"/>
            <a:ext cx="2561359" cy="564273"/>
          </a:xfrm>
          <a:prstGeom prst="rect">
            <a:avLst/>
          </a:prstGeom>
        </p:spPr>
      </p:pic>
      <p:sp>
        <p:nvSpPr>
          <p:cNvPr id="11" name="Title 1">
            <a:extLst>
              <a:ext uri="{FF2B5EF4-FFF2-40B4-BE49-F238E27FC236}">
                <a16:creationId xmlns:a16="http://schemas.microsoft.com/office/drawing/2014/main" id="{713B3EBF-2E79-7A97-9477-53FE91CE6422}"/>
              </a:ext>
            </a:extLst>
          </p:cNvPr>
          <p:cNvSpPr>
            <a:spLocks noGrp="1"/>
          </p:cNvSpPr>
          <p:nvPr>
            <p:ph type="title"/>
          </p:nvPr>
        </p:nvSpPr>
        <p:spPr>
          <a:xfrm>
            <a:off x="694419" y="227014"/>
            <a:ext cx="7067550" cy="787398"/>
          </a:xfrm>
        </p:spPr>
        <p:txBody>
          <a:bodyPr>
            <a:normAutofit/>
          </a:bodyPr>
          <a:lstStyle>
            <a:lvl1pPr>
              <a:defRPr sz="2800" b="1" spc="-150"/>
            </a:lvl1pPr>
          </a:lstStyle>
          <a:p>
            <a:r>
              <a:rPr lang="ko-KR" altLang="en-US" dirty="0"/>
              <a:t>마스터 제목 스타일 편집</a:t>
            </a:r>
            <a:endParaRPr lang="en-US" dirty="0"/>
          </a:p>
        </p:txBody>
      </p:sp>
      <p:cxnSp>
        <p:nvCxnSpPr>
          <p:cNvPr id="12" name="직선 연결선 11">
            <a:extLst>
              <a:ext uri="{FF2B5EF4-FFF2-40B4-BE49-F238E27FC236}">
                <a16:creationId xmlns:a16="http://schemas.microsoft.com/office/drawing/2014/main" id="{E64C930F-08AC-F461-4A58-E4CDBA46D227}"/>
              </a:ext>
            </a:extLst>
          </p:cNvPr>
          <p:cNvCxnSpPr>
            <a:cxnSpLocks/>
          </p:cNvCxnSpPr>
          <p:nvPr userDrawn="1"/>
        </p:nvCxnSpPr>
        <p:spPr>
          <a:xfrm>
            <a:off x="555625" y="890588"/>
            <a:ext cx="8032750" cy="0"/>
          </a:xfrm>
          <a:prstGeom prst="line">
            <a:avLst/>
          </a:prstGeom>
          <a:ln w="38100">
            <a:solidFill>
              <a:schemeClr val="accent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60933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제목만">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471A37F2-C56A-47E6-A4B6-EDA7B8BB47F0}" type="datetime1">
              <a:rPr lang="ko-KR" altLang="en-US" smtClean="0"/>
              <a:t>2025-02-04</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4E7BC494-2FAF-49A8-9A9C-02A22B63ABE3}" type="slidenum">
              <a:rPr lang="ko-KR" altLang="en-US" smtClean="0"/>
              <a:t>‹#›</a:t>
            </a:fld>
            <a:endParaRPr lang="ko-KR" altLang="en-US"/>
          </a:p>
        </p:txBody>
      </p:sp>
      <p:pic>
        <p:nvPicPr>
          <p:cNvPr id="7" name="그림 6">
            <a:extLst>
              <a:ext uri="{FF2B5EF4-FFF2-40B4-BE49-F238E27FC236}">
                <a16:creationId xmlns:a16="http://schemas.microsoft.com/office/drawing/2014/main" id="{E4FAC8EB-4563-DA2F-47AA-A7D870432496}"/>
              </a:ext>
            </a:extLst>
          </p:cNvPr>
          <p:cNvPicPr>
            <a:picLocks noChangeAspect="1"/>
          </p:cNvPicPr>
          <p:nvPr userDrawn="1"/>
        </p:nvPicPr>
        <p:blipFill>
          <a:blip r:embed="rId2"/>
          <a:stretch>
            <a:fillRect/>
          </a:stretch>
        </p:blipFill>
        <p:spPr>
          <a:xfrm>
            <a:off x="377106" y="6119101"/>
            <a:ext cx="2561359" cy="564273"/>
          </a:xfrm>
          <a:prstGeom prst="rect">
            <a:avLst/>
          </a:prstGeom>
        </p:spPr>
      </p:pic>
      <p:sp>
        <p:nvSpPr>
          <p:cNvPr id="8" name="Title 1">
            <a:extLst>
              <a:ext uri="{FF2B5EF4-FFF2-40B4-BE49-F238E27FC236}">
                <a16:creationId xmlns:a16="http://schemas.microsoft.com/office/drawing/2014/main" id="{BEE36150-AB03-8AF3-7D59-090A92E4C468}"/>
              </a:ext>
            </a:extLst>
          </p:cNvPr>
          <p:cNvSpPr>
            <a:spLocks noGrp="1"/>
          </p:cNvSpPr>
          <p:nvPr>
            <p:ph type="title"/>
          </p:nvPr>
        </p:nvSpPr>
        <p:spPr>
          <a:xfrm>
            <a:off x="694419" y="227014"/>
            <a:ext cx="7067550" cy="787398"/>
          </a:xfrm>
        </p:spPr>
        <p:txBody>
          <a:bodyPr>
            <a:normAutofit/>
          </a:bodyPr>
          <a:lstStyle>
            <a:lvl1pPr>
              <a:defRPr sz="2800" b="1" spc="-150"/>
            </a:lvl1pPr>
          </a:lstStyle>
          <a:p>
            <a:r>
              <a:rPr lang="ko-KR" altLang="en-US" dirty="0"/>
              <a:t>마스터 제목 스타일 편집</a:t>
            </a:r>
            <a:endParaRPr lang="en-US" dirty="0"/>
          </a:p>
        </p:txBody>
      </p:sp>
      <p:cxnSp>
        <p:nvCxnSpPr>
          <p:cNvPr id="9" name="직선 연결선 8">
            <a:extLst>
              <a:ext uri="{FF2B5EF4-FFF2-40B4-BE49-F238E27FC236}">
                <a16:creationId xmlns:a16="http://schemas.microsoft.com/office/drawing/2014/main" id="{C16BE424-60F0-820A-2A96-71CB6787EFC9}"/>
              </a:ext>
            </a:extLst>
          </p:cNvPr>
          <p:cNvCxnSpPr>
            <a:cxnSpLocks/>
          </p:cNvCxnSpPr>
          <p:nvPr userDrawn="1"/>
        </p:nvCxnSpPr>
        <p:spPr>
          <a:xfrm>
            <a:off x="555625" y="890588"/>
            <a:ext cx="8032750" cy="0"/>
          </a:xfrm>
          <a:prstGeom prst="line">
            <a:avLst/>
          </a:prstGeom>
          <a:ln w="38100">
            <a:solidFill>
              <a:schemeClr val="accent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435000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03E348-21A5-4F4D-82B4-D0B2837E780C}" type="datetime1">
              <a:rPr lang="ko-KR" altLang="en-US" smtClean="0"/>
              <a:t>2025-02-04</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4E7BC494-2FAF-49A8-9A9C-02A22B63ABE3}" type="slidenum">
              <a:rPr lang="ko-KR" altLang="en-US" smtClean="0"/>
              <a:t>‹#›</a:t>
            </a:fld>
            <a:endParaRPr lang="ko-KR" altLang="en-US"/>
          </a:p>
        </p:txBody>
      </p:sp>
      <p:pic>
        <p:nvPicPr>
          <p:cNvPr id="5" name="그림 4">
            <a:extLst>
              <a:ext uri="{FF2B5EF4-FFF2-40B4-BE49-F238E27FC236}">
                <a16:creationId xmlns:a16="http://schemas.microsoft.com/office/drawing/2014/main" id="{BF331B83-06BD-2A8C-E691-B0EBC6109A0D}"/>
              </a:ext>
            </a:extLst>
          </p:cNvPr>
          <p:cNvPicPr>
            <a:picLocks noChangeAspect="1"/>
          </p:cNvPicPr>
          <p:nvPr userDrawn="1"/>
        </p:nvPicPr>
        <p:blipFill>
          <a:blip r:embed="rId2"/>
          <a:stretch>
            <a:fillRect/>
          </a:stretch>
        </p:blipFill>
        <p:spPr>
          <a:xfrm>
            <a:off x="377106" y="6119101"/>
            <a:ext cx="2561359" cy="564273"/>
          </a:xfrm>
          <a:prstGeom prst="rect">
            <a:avLst/>
          </a:prstGeom>
        </p:spPr>
      </p:pic>
    </p:spTree>
    <p:extLst>
      <p:ext uri="{BB962C8B-B14F-4D97-AF65-F5344CB8AC3E}">
        <p14:creationId xmlns:p14="http://schemas.microsoft.com/office/powerpoint/2010/main" val="422325792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ko-KR" altLang="en-US" dirty="0"/>
              <a:t>마스터 제목 스타일 편집</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54004B2-1829-44AD-B3D2-E48E971419C5}" type="datetime1">
              <a:rPr lang="ko-KR" altLang="en-US" smtClean="0"/>
              <a:t>2025-02-04</a:t>
            </a:fld>
            <a:endParaRPr lang="ko-KR"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ko-KR" altLang="en-US"/>
          </a:p>
        </p:txBody>
      </p:sp>
      <p:sp>
        <p:nvSpPr>
          <p:cNvPr id="6" name="Slide Number Placeholder 5"/>
          <p:cNvSpPr>
            <a:spLocks noGrp="1"/>
          </p:cNvSpPr>
          <p:nvPr>
            <p:ph type="sldNum" sz="quarter" idx="4"/>
          </p:nvPr>
        </p:nvSpPr>
        <p:spPr>
          <a:xfrm>
            <a:off x="6810375" y="6356351"/>
            <a:ext cx="20574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E7BC494-2FAF-49A8-9A9C-02A22B63ABE3}" type="slidenum">
              <a:rPr lang="ko-KR" altLang="en-US" smtClean="0"/>
              <a:t>‹#›</a:t>
            </a:fld>
            <a:endParaRPr lang="ko-KR" altLang="en-US" dirty="0"/>
          </a:p>
        </p:txBody>
      </p:sp>
    </p:spTree>
    <p:extLst>
      <p:ext uri="{BB962C8B-B14F-4D97-AF65-F5344CB8AC3E}">
        <p14:creationId xmlns:p14="http://schemas.microsoft.com/office/powerpoint/2010/main" val="4163174004"/>
      </p:ext>
    </p:extLst>
  </p:cSld>
  <p:clrMap bg1="lt1" tx1="dk1" bg2="lt2" tx2="dk2" accent1="accent1" accent2="accent2" accent3="accent3" accent4="accent4" accent5="accent5" accent6="accent6" hlink="hlink" folHlink="folHlink"/>
  <p:sldLayoutIdLst>
    <p:sldLayoutId id="2147483661" r:id="rId1"/>
    <p:sldLayoutId id="2147483669" r:id="rId2"/>
    <p:sldLayoutId id="2147483662" r:id="rId3"/>
    <p:sldLayoutId id="2147483666" r:id="rId4"/>
    <p:sldLayoutId id="2147483667" r:id="rId5"/>
  </p:sldLayoutIdLst>
  <p:hf hdr="0" ftr="0" dt="0"/>
  <p:txStyles>
    <p:titleStyle>
      <a:lvl1pPr algn="l" defTabSz="914400" rtl="0" eaLnBrk="1" latinLnBrk="1" hangingPunct="1">
        <a:lnSpc>
          <a:spcPct val="90000"/>
        </a:lnSpc>
        <a:spcBef>
          <a:spcPct val="0"/>
        </a:spcBef>
        <a:buNone/>
        <a:defRPr sz="4400" b="1" kern="1200" spc="-15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spc="-15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spc="-15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spc="-15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spc="-15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spc="-15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a:extLst>
              <a:ext uri="{FF2B5EF4-FFF2-40B4-BE49-F238E27FC236}">
                <a16:creationId xmlns:a16="http://schemas.microsoft.com/office/drawing/2014/main" id="{D12F64EF-C039-68BF-938F-2A7F675E8E44}"/>
              </a:ext>
            </a:extLst>
          </p:cNvPr>
          <p:cNvSpPr>
            <a:spLocks noGrp="1"/>
          </p:cNvSpPr>
          <p:nvPr>
            <p:ph type="body" sz="quarter" idx="14"/>
          </p:nvPr>
        </p:nvSpPr>
        <p:spPr/>
        <p:txBody>
          <a:bodyPr>
            <a:normAutofit lnSpcReduction="10000"/>
          </a:bodyPr>
          <a:lstStyle/>
          <a:p>
            <a:r>
              <a:rPr lang="en-US" altLang="ko-KR" dirty="0"/>
              <a:t>2025-02-01</a:t>
            </a:r>
            <a:endParaRPr lang="ko-KR" altLang="en-US" dirty="0"/>
          </a:p>
        </p:txBody>
      </p:sp>
      <p:sp>
        <p:nvSpPr>
          <p:cNvPr id="3" name="텍스트 개체 틀 2">
            <a:extLst>
              <a:ext uri="{FF2B5EF4-FFF2-40B4-BE49-F238E27FC236}">
                <a16:creationId xmlns:a16="http://schemas.microsoft.com/office/drawing/2014/main" id="{CDC7886D-2345-5501-470F-5930CC5FC2BA}"/>
              </a:ext>
            </a:extLst>
          </p:cNvPr>
          <p:cNvSpPr>
            <a:spLocks noGrp="1"/>
          </p:cNvSpPr>
          <p:nvPr>
            <p:ph type="body" sz="quarter" idx="15"/>
          </p:nvPr>
        </p:nvSpPr>
        <p:spPr/>
        <p:txBody>
          <a:bodyPr/>
          <a:lstStyle/>
          <a:p>
            <a:r>
              <a:rPr lang="en-US" altLang="ko-KR" sz="4000" dirty="0">
                <a:latin typeface="Pretendard Black" panose="02000A03000000020004" pitchFamily="50" charset="-127"/>
                <a:ea typeface="Pretendard Black" panose="02000A03000000020004" pitchFamily="50" charset="-127"/>
                <a:cs typeface="Pretendard Black" panose="02000A03000000020004" pitchFamily="50" charset="-127"/>
              </a:rPr>
              <a:t>UIST 1</a:t>
            </a:r>
            <a:endParaRPr lang="ko-KR" altLang="en-US" sz="4000" dirty="0">
              <a:latin typeface="Pretendard Black" panose="02000A03000000020004" pitchFamily="50" charset="-127"/>
              <a:ea typeface="Pretendard Black" panose="02000A03000000020004" pitchFamily="50" charset="-127"/>
              <a:cs typeface="Pretendard Black" panose="02000A03000000020004" pitchFamily="50" charset="-127"/>
            </a:endParaRPr>
          </a:p>
        </p:txBody>
      </p:sp>
      <p:sp>
        <p:nvSpPr>
          <p:cNvPr id="4" name="텍스트 개체 틀 3">
            <a:extLst>
              <a:ext uri="{FF2B5EF4-FFF2-40B4-BE49-F238E27FC236}">
                <a16:creationId xmlns:a16="http://schemas.microsoft.com/office/drawing/2014/main" id="{10CAEB48-65BA-5F94-37EF-3E9CE169A6F7}"/>
              </a:ext>
            </a:extLst>
          </p:cNvPr>
          <p:cNvSpPr>
            <a:spLocks noGrp="1"/>
          </p:cNvSpPr>
          <p:nvPr>
            <p:ph type="body" sz="quarter" idx="16"/>
          </p:nvPr>
        </p:nvSpPr>
        <p:spPr/>
        <p:txBody>
          <a:bodyPr>
            <a:normAutofit lnSpcReduction="10000"/>
          </a:bodyPr>
          <a:lstStyle/>
          <a:p>
            <a:r>
              <a:rPr lang="ko-KR" altLang="en-US" dirty="0"/>
              <a:t>연수민</a:t>
            </a:r>
            <a:r>
              <a:rPr lang="en-US" altLang="ko-KR" dirty="0"/>
              <a:t>	</a:t>
            </a:r>
            <a:endParaRPr lang="ko-KR" altLang="en-US" dirty="0"/>
          </a:p>
        </p:txBody>
      </p:sp>
    </p:spTree>
    <p:extLst>
      <p:ext uri="{BB962C8B-B14F-4D97-AF65-F5344CB8AC3E}">
        <p14:creationId xmlns:p14="http://schemas.microsoft.com/office/powerpoint/2010/main" val="2956750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FB97D74-C80B-1B9D-350A-789D9350C1FB}"/>
              </a:ext>
            </a:extLst>
          </p:cNvPr>
          <p:cNvSpPr>
            <a:spLocks noGrp="1"/>
          </p:cNvSpPr>
          <p:nvPr>
            <p:ph type="title"/>
          </p:nvPr>
        </p:nvSpPr>
        <p:spPr>
          <a:xfrm>
            <a:off x="752475" y="227014"/>
            <a:ext cx="7067550" cy="787398"/>
          </a:xfrm>
        </p:spPr>
        <p:txBody>
          <a:bodyPr/>
          <a:lstStyle/>
          <a:p>
            <a:r>
              <a:rPr lang="en-US" altLang="ko-KR" dirty="0"/>
              <a:t>Survey</a:t>
            </a:r>
            <a:endParaRPr lang="ko-KR" altLang="en-US" dirty="0"/>
          </a:p>
        </p:txBody>
      </p:sp>
      <p:sp>
        <p:nvSpPr>
          <p:cNvPr id="4" name="슬라이드 번호 개체 틀 3">
            <a:extLst>
              <a:ext uri="{FF2B5EF4-FFF2-40B4-BE49-F238E27FC236}">
                <a16:creationId xmlns:a16="http://schemas.microsoft.com/office/drawing/2014/main" id="{15BF95E3-3290-1EEC-B50B-6FC36C4AB9CD}"/>
              </a:ext>
            </a:extLst>
          </p:cNvPr>
          <p:cNvSpPr>
            <a:spLocks noGrp="1"/>
          </p:cNvSpPr>
          <p:nvPr>
            <p:ph type="sldNum" sz="quarter" idx="12"/>
          </p:nvPr>
        </p:nvSpPr>
        <p:spPr/>
        <p:txBody>
          <a:bodyPr/>
          <a:lstStyle/>
          <a:p>
            <a:fld id="{4E7BC494-2FAF-49A8-9A9C-02A22B63ABE3}" type="slidenum">
              <a:rPr lang="ko-KR" altLang="en-US" smtClean="0"/>
              <a:t>1</a:t>
            </a:fld>
            <a:endParaRPr lang="ko-KR" altLang="en-US"/>
          </a:p>
        </p:txBody>
      </p:sp>
      <p:grpSp>
        <p:nvGrpSpPr>
          <p:cNvPr id="12" name="그룹 11">
            <a:extLst>
              <a:ext uri="{FF2B5EF4-FFF2-40B4-BE49-F238E27FC236}">
                <a16:creationId xmlns:a16="http://schemas.microsoft.com/office/drawing/2014/main" id="{1C6A5BBB-52BE-CE54-E054-B83BE95E1A38}"/>
              </a:ext>
            </a:extLst>
          </p:cNvPr>
          <p:cNvGrpSpPr/>
          <p:nvPr/>
        </p:nvGrpSpPr>
        <p:grpSpPr>
          <a:xfrm>
            <a:off x="558028" y="1120932"/>
            <a:ext cx="8367582" cy="2266623"/>
            <a:chOff x="-619681" y="1187811"/>
            <a:chExt cx="14366067" cy="3577665"/>
          </a:xfrm>
        </p:grpSpPr>
        <p:pic>
          <p:nvPicPr>
            <p:cNvPr id="10" name="그림 9">
              <a:extLst>
                <a:ext uri="{FF2B5EF4-FFF2-40B4-BE49-F238E27FC236}">
                  <a16:creationId xmlns:a16="http://schemas.microsoft.com/office/drawing/2014/main" id="{EB656ADE-A4A9-0B71-274D-1C2509B3D5AA}"/>
                </a:ext>
              </a:extLst>
            </p:cNvPr>
            <p:cNvPicPr>
              <a:picLocks noChangeAspect="1"/>
            </p:cNvPicPr>
            <p:nvPr/>
          </p:nvPicPr>
          <p:blipFill>
            <a:blip r:embed="rId2"/>
            <a:stretch>
              <a:fillRect/>
            </a:stretch>
          </p:blipFill>
          <p:spPr>
            <a:xfrm>
              <a:off x="-619681" y="1231208"/>
              <a:ext cx="7964011" cy="3534268"/>
            </a:xfrm>
            <a:prstGeom prst="rect">
              <a:avLst/>
            </a:prstGeom>
          </p:spPr>
        </p:pic>
        <p:sp>
          <p:nvSpPr>
            <p:cNvPr id="11" name="TextBox 10">
              <a:extLst>
                <a:ext uri="{FF2B5EF4-FFF2-40B4-BE49-F238E27FC236}">
                  <a16:creationId xmlns:a16="http://schemas.microsoft.com/office/drawing/2014/main" id="{1FE04C0A-DCD7-C3BF-4858-31B9C40DE56F}"/>
                </a:ext>
              </a:extLst>
            </p:cNvPr>
            <p:cNvSpPr txBox="1"/>
            <p:nvPr/>
          </p:nvSpPr>
          <p:spPr>
            <a:xfrm>
              <a:off x="7426096" y="1187811"/>
              <a:ext cx="6320290" cy="1020177"/>
            </a:xfrm>
            <a:prstGeom prst="rect">
              <a:avLst/>
            </a:prstGeom>
            <a:noFill/>
          </p:spPr>
          <p:txBody>
            <a:bodyPr wrap="square">
              <a:spAutoFit/>
            </a:bodyPr>
            <a:lstStyle/>
            <a:p>
              <a:r>
                <a:rPr lang="en-US" altLang="ko-KR" b="1" dirty="0"/>
                <a:t>ACM Hum.-</a:t>
              </a:r>
              <a:r>
                <a:rPr lang="en-US" altLang="ko-KR" b="1" dirty="0" err="1"/>
                <a:t>Comput</a:t>
              </a:r>
              <a:r>
                <a:rPr lang="en-US" altLang="ko-KR" b="1" dirty="0"/>
                <a:t>. Interact 2023</a:t>
              </a:r>
              <a:endParaRPr lang="ko-KR" altLang="en-US" b="1" dirty="0"/>
            </a:p>
          </p:txBody>
        </p:sp>
      </p:grpSp>
      <p:grpSp>
        <p:nvGrpSpPr>
          <p:cNvPr id="15" name="그룹 14">
            <a:extLst>
              <a:ext uri="{FF2B5EF4-FFF2-40B4-BE49-F238E27FC236}">
                <a16:creationId xmlns:a16="http://schemas.microsoft.com/office/drawing/2014/main" id="{B4103BB7-B809-56A2-3B20-6CB92940D697}"/>
              </a:ext>
            </a:extLst>
          </p:cNvPr>
          <p:cNvGrpSpPr/>
          <p:nvPr/>
        </p:nvGrpSpPr>
        <p:grpSpPr>
          <a:xfrm>
            <a:off x="3657600" y="3713180"/>
            <a:ext cx="5210175" cy="2552674"/>
            <a:chOff x="12805" y="2166800"/>
            <a:chExt cx="9131195" cy="4182059"/>
          </a:xfrm>
        </p:grpSpPr>
        <p:pic>
          <p:nvPicPr>
            <p:cNvPr id="5" name="그림 4">
              <a:extLst>
                <a:ext uri="{FF2B5EF4-FFF2-40B4-BE49-F238E27FC236}">
                  <a16:creationId xmlns:a16="http://schemas.microsoft.com/office/drawing/2014/main" id="{0FE42A54-3357-56EB-6A2A-F5293B699D6B}"/>
                </a:ext>
              </a:extLst>
            </p:cNvPr>
            <p:cNvPicPr>
              <a:picLocks noChangeAspect="1"/>
            </p:cNvPicPr>
            <p:nvPr/>
          </p:nvPicPr>
          <p:blipFill>
            <a:blip r:embed="rId3"/>
            <a:stretch>
              <a:fillRect/>
            </a:stretch>
          </p:blipFill>
          <p:spPr>
            <a:xfrm>
              <a:off x="2323148" y="2166800"/>
              <a:ext cx="6820852" cy="4182059"/>
            </a:xfrm>
            <a:prstGeom prst="rect">
              <a:avLst/>
            </a:prstGeom>
          </p:spPr>
        </p:pic>
        <p:sp>
          <p:nvSpPr>
            <p:cNvPr id="14" name="TextBox 13">
              <a:extLst>
                <a:ext uri="{FF2B5EF4-FFF2-40B4-BE49-F238E27FC236}">
                  <a16:creationId xmlns:a16="http://schemas.microsoft.com/office/drawing/2014/main" id="{0AFE4469-1632-F25F-CC9B-7AB7ED47A0D3}"/>
                </a:ext>
              </a:extLst>
            </p:cNvPr>
            <p:cNvSpPr txBox="1"/>
            <p:nvPr/>
          </p:nvSpPr>
          <p:spPr>
            <a:xfrm>
              <a:off x="12805" y="2166800"/>
              <a:ext cx="2456684" cy="605079"/>
            </a:xfrm>
            <a:prstGeom prst="rect">
              <a:avLst/>
            </a:prstGeom>
            <a:noFill/>
          </p:spPr>
          <p:txBody>
            <a:bodyPr wrap="square">
              <a:spAutoFit/>
            </a:bodyPr>
            <a:lstStyle/>
            <a:p>
              <a:r>
                <a:rPr lang="en-US" altLang="ko-KR" b="1" dirty="0"/>
                <a:t>UIST 2024</a:t>
              </a:r>
              <a:endParaRPr lang="ko-KR" altLang="en-US" b="1" dirty="0"/>
            </a:p>
          </p:txBody>
        </p:sp>
      </p:grpSp>
      <p:sp>
        <p:nvSpPr>
          <p:cNvPr id="3" name="TextBox 2">
            <a:extLst>
              <a:ext uri="{FF2B5EF4-FFF2-40B4-BE49-F238E27FC236}">
                <a16:creationId xmlns:a16="http://schemas.microsoft.com/office/drawing/2014/main" id="{1B7A2B21-4860-C072-ECEB-317ECAE7A4EF}"/>
              </a:ext>
            </a:extLst>
          </p:cNvPr>
          <p:cNvSpPr txBox="1"/>
          <p:nvPr/>
        </p:nvSpPr>
        <p:spPr>
          <a:xfrm>
            <a:off x="5244328" y="1849816"/>
            <a:ext cx="3520982" cy="830997"/>
          </a:xfrm>
          <a:prstGeom prst="rect">
            <a:avLst/>
          </a:prstGeom>
          <a:noFill/>
        </p:spPr>
        <p:txBody>
          <a:bodyPr wrap="square">
            <a:spAutoFit/>
          </a:bodyPr>
          <a:lstStyle/>
          <a:p>
            <a:r>
              <a:rPr lang="en-US" altLang="ko-KR" sz="1600" dirty="0"/>
              <a:t>IOS app </a:t>
            </a:r>
            <a:r>
              <a:rPr lang="ko-KR" altLang="en-US" sz="1600" dirty="0"/>
              <a:t>제작</a:t>
            </a:r>
            <a:r>
              <a:rPr lang="en-US" altLang="ko-KR" sz="1600" dirty="0"/>
              <a:t>. </a:t>
            </a:r>
            <a:r>
              <a:rPr lang="ko-KR" altLang="en-US" sz="1600" dirty="0"/>
              <a:t>폰의 카메라와 </a:t>
            </a:r>
            <a:r>
              <a:rPr lang="en-US" altLang="ko-KR" sz="1600" dirty="0"/>
              <a:t>LiDAR </a:t>
            </a:r>
            <a:r>
              <a:rPr lang="ko-KR" altLang="en-US" sz="1600" dirty="0"/>
              <a:t>센서 사용</a:t>
            </a:r>
            <a:r>
              <a:rPr lang="en-US" altLang="ko-KR" sz="1600" dirty="0"/>
              <a:t>, </a:t>
            </a:r>
            <a:r>
              <a:rPr lang="ko-KR" altLang="en-US" sz="1600" dirty="0"/>
              <a:t>포인팅을 통해 실시간으로 실제 세계의 물체와 상호작용</a:t>
            </a:r>
          </a:p>
        </p:txBody>
      </p:sp>
      <p:sp>
        <p:nvSpPr>
          <p:cNvPr id="6" name="TextBox 5">
            <a:extLst>
              <a:ext uri="{FF2B5EF4-FFF2-40B4-BE49-F238E27FC236}">
                <a16:creationId xmlns:a16="http://schemas.microsoft.com/office/drawing/2014/main" id="{4076B14E-E5A9-FE85-DAD5-D302B64BBAB7}"/>
              </a:ext>
            </a:extLst>
          </p:cNvPr>
          <p:cNvSpPr txBox="1"/>
          <p:nvPr/>
        </p:nvSpPr>
        <p:spPr>
          <a:xfrm>
            <a:off x="576500" y="4158520"/>
            <a:ext cx="4267973" cy="1077218"/>
          </a:xfrm>
          <a:prstGeom prst="rect">
            <a:avLst/>
          </a:prstGeom>
          <a:noFill/>
        </p:spPr>
        <p:txBody>
          <a:bodyPr wrap="square">
            <a:spAutoFit/>
          </a:bodyPr>
          <a:lstStyle/>
          <a:p>
            <a:r>
              <a:rPr lang="en-US" altLang="ko-KR" sz="1600" dirty="0"/>
              <a:t>Watch </a:t>
            </a:r>
            <a:r>
              <a:rPr lang="ko-KR" altLang="en-US" sz="1600" dirty="0"/>
              <a:t>형식의 웨어러블 기계 제작</a:t>
            </a:r>
            <a:r>
              <a:rPr lang="en-US" altLang="ko-KR" sz="1600" dirty="0"/>
              <a:t>. </a:t>
            </a:r>
            <a:r>
              <a:rPr lang="ko-KR" altLang="en-US" sz="1600" dirty="0"/>
              <a:t>포인팅으로 </a:t>
            </a:r>
            <a:r>
              <a:rPr lang="ko-KR" altLang="en-US" sz="1600" dirty="0" err="1"/>
              <a:t>가르키는</a:t>
            </a:r>
            <a:r>
              <a:rPr lang="ko-KR" altLang="en-US" sz="1600" dirty="0"/>
              <a:t> 물체에 대한 자연어 질문</a:t>
            </a:r>
            <a:r>
              <a:rPr lang="en-US" altLang="ko-KR" sz="1600" dirty="0"/>
              <a:t>. GPT API </a:t>
            </a:r>
            <a:r>
              <a:rPr lang="ko-KR" altLang="en-US" sz="1600" dirty="0"/>
              <a:t>연동 </a:t>
            </a:r>
            <a:r>
              <a:rPr lang="en-US" altLang="ko-KR" sz="1600" dirty="0"/>
              <a:t>vision </a:t>
            </a:r>
            <a:r>
              <a:rPr lang="ko-KR" altLang="en-US" sz="1600" dirty="0"/>
              <a:t>기반 이미지 인식 답변</a:t>
            </a:r>
            <a:r>
              <a:rPr lang="en-US" altLang="ko-KR" sz="1600" dirty="0"/>
              <a:t>.</a:t>
            </a:r>
            <a:endParaRPr lang="ko-KR" altLang="en-US" sz="1600" dirty="0"/>
          </a:p>
        </p:txBody>
      </p:sp>
      <p:sp>
        <p:nvSpPr>
          <p:cNvPr id="7" name="TextBox 6">
            <a:extLst>
              <a:ext uri="{FF2B5EF4-FFF2-40B4-BE49-F238E27FC236}">
                <a16:creationId xmlns:a16="http://schemas.microsoft.com/office/drawing/2014/main" id="{1B6B35F6-3B9F-2DE1-345A-07D0EEEFB769}"/>
              </a:ext>
            </a:extLst>
          </p:cNvPr>
          <p:cNvSpPr txBox="1"/>
          <p:nvPr/>
        </p:nvSpPr>
        <p:spPr>
          <a:xfrm>
            <a:off x="2069522" y="436047"/>
            <a:ext cx="3878696" cy="369332"/>
          </a:xfrm>
          <a:prstGeom prst="rect">
            <a:avLst/>
          </a:prstGeom>
          <a:noFill/>
        </p:spPr>
        <p:txBody>
          <a:bodyPr wrap="square">
            <a:spAutoFit/>
          </a:bodyPr>
          <a:lstStyle/>
          <a:p>
            <a:r>
              <a:rPr lang="en-US" altLang="ko-KR" b="1" dirty="0"/>
              <a:t>Pointing gesture </a:t>
            </a:r>
            <a:r>
              <a:rPr lang="ko-KR" altLang="en-US" b="1" dirty="0"/>
              <a:t>활용 시스템 제작</a:t>
            </a:r>
          </a:p>
        </p:txBody>
      </p:sp>
    </p:spTree>
    <p:extLst>
      <p:ext uri="{BB962C8B-B14F-4D97-AF65-F5344CB8AC3E}">
        <p14:creationId xmlns:p14="http://schemas.microsoft.com/office/powerpoint/2010/main" val="4048481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F3C7BC-0173-CDDE-BAD5-F8DDFF6FA588}"/>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81DCE56E-DC2A-F3F7-6D06-4368F0E02BDA}"/>
              </a:ext>
            </a:extLst>
          </p:cNvPr>
          <p:cNvSpPr>
            <a:spLocks noGrp="1"/>
          </p:cNvSpPr>
          <p:nvPr>
            <p:ph type="title"/>
          </p:nvPr>
        </p:nvSpPr>
        <p:spPr>
          <a:xfrm>
            <a:off x="752475" y="227014"/>
            <a:ext cx="7067550" cy="787398"/>
          </a:xfrm>
        </p:spPr>
        <p:txBody>
          <a:bodyPr/>
          <a:lstStyle/>
          <a:p>
            <a:r>
              <a:rPr lang="en-US" altLang="ko-KR" dirty="0"/>
              <a:t>Survey</a:t>
            </a:r>
            <a:endParaRPr lang="ko-KR" altLang="en-US" dirty="0"/>
          </a:p>
        </p:txBody>
      </p:sp>
      <p:sp>
        <p:nvSpPr>
          <p:cNvPr id="4" name="슬라이드 번호 개체 틀 3">
            <a:extLst>
              <a:ext uri="{FF2B5EF4-FFF2-40B4-BE49-F238E27FC236}">
                <a16:creationId xmlns:a16="http://schemas.microsoft.com/office/drawing/2014/main" id="{BE85D99F-3D9E-967A-6053-37CEFF2A4F01}"/>
              </a:ext>
            </a:extLst>
          </p:cNvPr>
          <p:cNvSpPr>
            <a:spLocks noGrp="1"/>
          </p:cNvSpPr>
          <p:nvPr>
            <p:ph type="sldNum" sz="quarter" idx="12"/>
          </p:nvPr>
        </p:nvSpPr>
        <p:spPr/>
        <p:txBody>
          <a:bodyPr/>
          <a:lstStyle/>
          <a:p>
            <a:fld id="{4E7BC494-2FAF-49A8-9A9C-02A22B63ABE3}" type="slidenum">
              <a:rPr lang="ko-KR" altLang="en-US" smtClean="0"/>
              <a:t>2</a:t>
            </a:fld>
            <a:endParaRPr lang="ko-KR" altLang="en-US"/>
          </a:p>
        </p:txBody>
      </p:sp>
      <p:grpSp>
        <p:nvGrpSpPr>
          <p:cNvPr id="7" name="그룹 6">
            <a:extLst>
              <a:ext uri="{FF2B5EF4-FFF2-40B4-BE49-F238E27FC236}">
                <a16:creationId xmlns:a16="http://schemas.microsoft.com/office/drawing/2014/main" id="{02CCF47A-C1AC-F7C5-1503-009F55956582}"/>
              </a:ext>
            </a:extLst>
          </p:cNvPr>
          <p:cNvGrpSpPr/>
          <p:nvPr/>
        </p:nvGrpSpPr>
        <p:grpSpPr>
          <a:xfrm>
            <a:off x="680610" y="1115802"/>
            <a:ext cx="6767920" cy="2778317"/>
            <a:chOff x="3281279" y="1410159"/>
            <a:chExt cx="6767920" cy="2778317"/>
          </a:xfrm>
        </p:grpSpPr>
        <p:pic>
          <p:nvPicPr>
            <p:cNvPr id="6" name="그림 5">
              <a:extLst>
                <a:ext uri="{FF2B5EF4-FFF2-40B4-BE49-F238E27FC236}">
                  <a16:creationId xmlns:a16="http://schemas.microsoft.com/office/drawing/2014/main" id="{07290E4D-1B1F-93AA-1C30-BA6258D3CA32}"/>
                </a:ext>
              </a:extLst>
            </p:cNvPr>
            <p:cNvPicPr>
              <a:picLocks noChangeAspect="1"/>
            </p:cNvPicPr>
            <p:nvPr/>
          </p:nvPicPr>
          <p:blipFill>
            <a:blip r:embed="rId2"/>
            <a:stretch>
              <a:fillRect/>
            </a:stretch>
          </p:blipFill>
          <p:spPr>
            <a:xfrm>
              <a:off x="3281279" y="1410159"/>
              <a:ext cx="5366159" cy="2778317"/>
            </a:xfrm>
            <a:prstGeom prst="rect">
              <a:avLst/>
            </a:prstGeom>
          </p:spPr>
        </p:pic>
        <p:sp>
          <p:nvSpPr>
            <p:cNvPr id="14" name="TextBox 13">
              <a:extLst>
                <a:ext uri="{FF2B5EF4-FFF2-40B4-BE49-F238E27FC236}">
                  <a16:creationId xmlns:a16="http://schemas.microsoft.com/office/drawing/2014/main" id="{FA2AF080-15BC-6CDE-5725-1B77C9AE1B4C}"/>
                </a:ext>
              </a:extLst>
            </p:cNvPr>
            <p:cNvSpPr txBox="1"/>
            <p:nvPr/>
          </p:nvSpPr>
          <p:spPr>
            <a:xfrm>
              <a:off x="8647438" y="1410159"/>
              <a:ext cx="1401761" cy="369332"/>
            </a:xfrm>
            <a:prstGeom prst="rect">
              <a:avLst/>
            </a:prstGeom>
            <a:noFill/>
          </p:spPr>
          <p:txBody>
            <a:bodyPr wrap="square">
              <a:spAutoFit/>
            </a:bodyPr>
            <a:lstStyle/>
            <a:p>
              <a:r>
                <a:rPr lang="en-US" altLang="ko-KR" b="1" dirty="0"/>
                <a:t>ICCV</a:t>
              </a:r>
              <a:r>
                <a:rPr lang="ko-KR" altLang="en-US" b="1" dirty="0"/>
                <a:t> </a:t>
              </a:r>
              <a:r>
                <a:rPr lang="en-US" altLang="ko-KR" b="1" dirty="0"/>
                <a:t>2023</a:t>
              </a:r>
              <a:endParaRPr lang="ko-KR" altLang="en-US" b="1" dirty="0"/>
            </a:p>
          </p:txBody>
        </p:sp>
      </p:grpSp>
      <p:sp>
        <p:nvSpPr>
          <p:cNvPr id="3" name="TextBox 2">
            <a:extLst>
              <a:ext uri="{FF2B5EF4-FFF2-40B4-BE49-F238E27FC236}">
                <a16:creationId xmlns:a16="http://schemas.microsoft.com/office/drawing/2014/main" id="{3DC9FB48-E2BD-ABAD-6EFB-B05750C94550}"/>
              </a:ext>
            </a:extLst>
          </p:cNvPr>
          <p:cNvSpPr txBox="1"/>
          <p:nvPr/>
        </p:nvSpPr>
        <p:spPr>
          <a:xfrm>
            <a:off x="3264766" y="6261654"/>
            <a:ext cx="5112616" cy="369332"/>
          </a:xfrm>
          <a:prstGeom prst="rect">
            <a:avLst/>
          </a:prstGeom>
          <a:noFill/>
        </p:spPr>
        <p:txBody>
          <a:bodyPr wrap="square">
            <a:spAutoFit/>
          </a:bodyPr>
          <a:lstStyle/>
          <a:p>
            <a:r>
              <a:rPr lang="ko-KR" altLang="en-US" b="1" dirty="0"/>
              <a:t>이외에도 다양한 포인팅 방법을 제시한 논문들</a:t>
            </a:r>
            <a:r>
              <a:rPr lang="en-US" altLang="ko-KR" b="1" dirty="0"/>
              <a:t>…</a:t>
            </a:r>
            <a:endParaRPr lang="ko-KR" altLang="en-US" b="1" dirty="0"/>
          </a:p>
        </p:txBody>
      </p:sp>
      <p:pic>
        <p:nvPicPr>
          <p:cNvPr id="8" name="그림 7">
            <a:extLst>
              <a:ext uri="{FF2B5EF4-FFF2-40B4-BE49-F238E27FC236}">
                <a16:creationId xmlns:a16="http://schemas.microsoft.com/office/drawing/2014/main" id="{FFC8C4D3-1760-FBE2-DD9D-DC12EFDE4893}"/>
              </a:ext>
            </a:extLst>
          </p:cNvPr>
          <p:cNvPicPr>
            <a:picLocks noChangeAspect="1"/>
          </p:cNvPicPr>
          <p:nvPr/>
        </p:nvPicPr>
        <p:blipFill>
          <a:blip r:embed="rId3"/>
          <a:stretch>
            <a:fillRect/>
          </a:stretch>
        </p:blipFill>
        <p:spPr>
          <a:xfrm>
            <a:off x="4183063" y="3995509"/>
            <a:ext cx="4489882" cy="2024849"/>
          </a:xfrm>
          <a:prstGeom prst="rect">
            <a:avLst/>
          </a:prstGeom>
        </p:spPr>
      </p:pic>
      <p:sp>
        <p:nvSpPr>
          <p:cNvPr id="9" name="TextBox 8">
            <a:extLst>
              <a:ext uri="{FF2B5EF4-FFF2-40B4-BE49-F238E27FC236}">
                <a16:creationId xmlns:a16="http://schemas.microsoft.com/office/drawing/2014/main" id="{59449392-B7B4-40B9-33DE-082110BC13E6}"/>
              </a:ext>
            </a:extLst>
          </p:cNvPr>
          <p:cNvSpPr txBox="1"/>
          <p:nvPr/>
        </p:nvSpPr>
        <p:spPr>
          <a:xfrm>
            <a:off x="2781302" y="3995509"/>
            <a:ext cx="1401761" cy="646331"/>
          </a:xfrm>
          <a:prstGeom prst="rect">
            <a:avLst/>
          </a:prstGeom>
          <a:noFill/>
        </p:spPr>
        <p:txBody>
          <a:bodyPr wrap="square">
            <a:spAutoFit/>
          </a:bodyPr>
          <a:lstStyle/>
          <a:p>
            <a:r>
              <a:rPr lang="en-US" altLang="ko-KR" b="1" dirty="0" err="1"/>
              <a:t>arXiv</a:t>
            </a:r>
            <a:r>
              <a:rPr lang="ko-KR" altLang="en-US" b="1" dirty="0"/>
              <a:t> </a:t>
            </a:r>
            <a:r>
              <a:rPr lang="en-US" altLang="ko-KR" b="1" dirty="0"/>
              <a:t>2022</a:t>
            </a:r>
            <a:br>
              <a:rPr lang="en-US" altLang="ko-KR" b="1" dirty="0"/>
            </a:br>
            <a:endParaRPr lang="ko-KR" altLang="en-US" b="1" dirty="0"/>
          </a:p>
        </p:txBody>
      </p:sp>
    </p:spTree>
    <p:extLst>
      <p:ext uri="{BB962C8B-B14F-4D97-AF65-F5344CB8AC3E}">
        <p14:creationId xmlns:p14="http://schemas.microsoft.com/office/powerpoint/2010/main" val="142454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7EE80-BBB2-65A6-978E-A11DDC382CE1}"/>
            </a:ext>
          </a:extLst>
        </p:cNvPr>
        <p:cNvGrpSpPr/>
        <p:nvPr/>
      </p:nvGrpSpPr>
      <p:grpSpPr>
        <a:xfrm>
          <a:off x="0" y="0"/>
          <a:ext cx="0" cy="0"/>
          <a:chOff x="0" y="0"/>
          <a:chExt cx="0" cy="0"/>
        </a:xfrm>
      </p:grpSpPr>
      <p:sp>
        <p:nvSpPr>
          <p:cNvPr id="3" name="슬라이드 번호 개체 틀 2">
            <a:extLst>
              <a:ext uri="{FF2B5EF4-FFF2-40B4-BE49-F238E27FC236}">
                <a16:creationId xmlns:a16="http://schemas.microsoft.com/office/drawing/2014/main" id="{940862C6-5556-7D53-B134-E3AEBAFD16A0}"/>
              </a:ext>
            </a:extLst>
          </p:cNvPr>
          <p:cNvSpPr>
            <a:spLocks noGrp="1"/>
          </p:cNvSpPr>
          <p:nvPr>
            <p:ph type="sldNum" sz="quarter" idx="12"/>
          </p:nvPr>
        </p:nvSpPr>
        <p:spPr/>
        <p:txBody>
          <a:bodyPr/>
          <a:lstStyle/>
          <a:p>
            <a:fld id="{4E7BC494-2FAF-49A8-9A9C-02A22B63ABE3}" type="slidenum">
              <a:rPr lang="ko-KR" altLang="en-US" smtClean="0"/>
              <a:t>3</a:t>
            </a:fld>
            <a:endParaRPr lang="ko-KR" altLang="en-US"/>
          </a:p>
        </p:txBody>
      </p:sp>
      <p:sp>
        <p:nvSpPr>
          <p:cNvPr id="4" name="제목 3">
            <a:extLst>
              <a:ext uri="{FF2B5EF4-FFF2-40B4-BE49-F238E27FC236}">
                <a16:creationId xmlns:a16="http://schemas.microsoft.com/office/drawing/2014/main" id="{DBE13AD9-5194-E1CE-B1E1-68B7A132D019}"/>
              </a:ext>
            </a:extLst>
          </p:cNvPr>
          <p:cNvSpPr>
            <a:spLocks noGrp="1"/>
          </p:cNvSpPr>
          <p:nvPr>
            <p:ph type="title"/>
          </p:nvPr>
        </p:nvSpPr>
        <p:spPr/>
        <p:txBody>
          <a:bodyPr/>
          <a:lstStyle/>
          <a:p>
            <a:r>
              <a:rPr lang="en-US" altLang="ko-KR" dirty="0"/>
              <a:t>Method</a:t>
            </a:r>
            <a:endParaRPr lang="ko-KR" altLang="en-US" dirty="0"/>
          </a:p>
        </p:txBody>
      </p:sp>
      <p:sp>
        <p:nvSpPr>
          <p:cNvPr id="7" name="TextBox 6">
            <a:extLst>
              <a:ext uri="{FF2B5EF4-FFF2-40B4-BE49-F238E27FC236}">
                <a16:creationId xmlns:a16="http://schemas.microsoft.com/office/drawing/2014/main" id="{DFC80DDF-6216-2476-79EE-CA1C8784F9C1}"/>
              </a:ext>
            </a:extLst>
          </p:cNvPr>
          <p:cNvSpPr txBox="1"/>
          <p:nvPr/>
        </p:nvSpPr>
        <p:spPr>
          <a:xfrm>
            <a:off x="694419" y="1245025"/>
            <a:ext cx="4608954" cy="646331"/>
          </a:xfrm>
          <a:prstGeom prst="rect">
            <a:avLst/>
          </a:prstGeom>
          <a:noFill/>
        </p:spPr>
        <p:txBody>
          <a:bodyPr wrap="none" rtlCol="0">
            <a:spAutoFit/>
          </a:bodyPr>
          <a:lstStyle/>
          <a:p>
            <a:r>
              <a:rPr lang="en-US" altLang="ko-KR" b="1" dirty="0"/>
              <a:t>1. </a:t>
            </a:r>
            <a:r>
              <a:rPr lang="ko-KR" altLang="en-US" b="1" dirty="0" err="1"/>
              <a:t>스캔된</a:t>
            </a:r>
            <a:r>
              <a:rPr lang="ko-KR" altLang="en-US" b="1" dirty="0"/>
              <a:t> </a:t>
            </a:r>
            <a:r>
              <a:rPr lang="en-US" altLang="ko-KR" b="1" dirty="0" err="1"/>
              <a:t>pcd</a:t>
            </a:r>
            <a:r>
              <a:rPr lang="ko-KR" altLang="en-US" b="1" dirty="0"/>
              <a:t>를 </a:t>
            </a:r>
            <a:r>
              <a:rPr lang="en-US" altLang="ko-KR" b="1" dirty="0"/>
              <a:t>instance </a:t>
            </a:r>
            <a:r>
              <a:rPr lang="ko-KR" altLang="en-US" b="1" dirty="0"/>
              <a:t>단위로 </a:t>
            </a:r>
            <a:r>
              <a:rPr lang="en-US" altLang="ko-KR" b="1" dirty="0"/>
              <a:t>segment</a:t>
            </a:r>
            <a:br>
              <a:rPr lang="en-US" altLang="ko-KR" b="1" dirty="0"/>
            </a:br>
            <a:r>
              <a:rPr lang="en-US" altLang="ko-KR" b="1" dirty="0"/>
              <a:t>	-&gt; map </a:t>
            </a:r>
            <a:r>
              <a:rPr lang="ko-KR" altLang="en-US" b="1" dirty="0"/>
              <a:t>제작</a:t>
            </a:r>
            <a:r>
              <a:rPr lang="en-US" altLang="ko-KR" b="1" dirty="0"/>
              <a:t> </a:t>
            </a:r>
            <a:endParaRPr lang="en-US" altLang="ko-KR" b="1" dirty="0">
              <a:effectLst/>
            </a:endParaRPr>
          </a:p>
        </p:txBody>
      </p:sp>
      <p:pic>
        <p:nvPicPr>
          <p:cNvPr id="2" name="그림 1">
            <a:extLst>
              <a:ext uri="{FF2B5EF4-FFF2-40B4-BE49-F238E27FC236}">
                <a16:creationId xmlns:a16="http://schemas.microsoft.com/office/drawing/2014/main" id="{F6A01275-E05C-5A76-030C-666F32B8DADE}"/>
              </a:ext>
            </a:extLst>
          </p:cNvPr>
          <p:cNvPicPr>
            <a:picLocks noChangeAspect="1"/>
          </p:cNvPicPr>
          <p:nvPr/>
        </p:nvPicPr>
        <p:blipFill>
          <a:blip r:embed="rId3"/>
          <a:srcRect b="19731"/>
          <a:stretch/>
        </p:blipFill>
        <p:spPr>
          <a:xfrm>
            <a:off x="5833053" y="1172103"/>
            <a:ext cx="2616528" cy="792174"/>
          </a:xfrm>
          <a:prstGeom prst="rect">
            <a:avLst/>
          </a:prstGeom>
          <a:ln>
            <a:solidFill>
              <a:schemeClr val="tx1"/>
            </a:solidFill>
          </a:ln>
        </p:spPr>
      </p:pic>
      <p:sp>
        <p:nvSpPr>
          <p:cNvPr id="5" name="TextBox 4">
            <a:extLst>
              <a:ext uri="{FF2B5EF4-FFF2-40B4-BE49-F238E27FC236}">
                <a16:creationId xmlns:a16="http://schemas.microsoft.com/office/drawing/2014/main" id="{32C6D5EE-B94E-9EC4-3DBF-755ED97344D8}"/>
              </a:ext>
            </a:extLst>
          </p:cNvPr>
          <p:cNvSpPr txBox="1"/>
          <p:nvPr/>
        </p:nvSpPr>
        <p:spPr>
          <a:xfrm>
            <a:off x="694419" y="2194890"/>
            <a:ext cx="5763116" cy="646331"/>
          </a:xfrm>
          <a:prstGeom prst="rect">
            <a:avLst/>
          </a:prstGeom>
          <a:noFill/>
        </p:spPr>
        <p:txBody>
          <a:bodyPr wrap="none" rtlCol="0">
            <a:spAutoFit/>
          </a:bodyPr>
          <a:lstStyle/>
          <a:p>
            <a:r>
              <a:rPr lang="en-US" altLang="ko-KR" b="1" dirty="0"/>
              <a:t>2. Kinect</a:t>
            </a:r>
            <a:r>
              <a:rPr lang="ko-KR" altLang="en-US" b="1" dirty="0"/>
              <a:t>를 공간이 잘 보이는 높은 곳에 위치시킴</a:t>
            </a:r>
            <a:r>
              <a:rPr lang="en-US" altLang="ko-KR" b="1" dirty="0"/>
              <a:t>,</a:t>
            </a:r>
            <a:br>
              <a:rPr lang="en-US" altLang="ko-KR" b="1" dirty="0"/>
            </a:br>
            <a:r>
              <a:rPr lang="en-US" altLang="ko-KR" b="1" dirty="0"/>
              <a:t>    MP</a:t>
            </a:r>
            <a:r>
              <a:rPr lang="ko-KR" altLang="en-US" b="1" dirty="0"/>
              <a:t>를 이용해 </a:t>
            </a:r>
            <a:r>
              <a:rPr lang="en-US" altLang="ko-KR" b="1" dirty="0"/>
              <a:t>pose</a:t>
            </a:r>
            <a:r>
              <a:rPr lang="ko-KR" altLang="en-US" b="1" dirty="0"/>
              <a:t>를 얻고 </a:t>
            </a:r>
            <a:r>
              <a:rPr lang="en-US" altLang="ko-KR" b="1" dirty="0"/>
              <a:t>pointing gesture</a:t>
            </a:r>
            <a:r>
              <a:rPr lang="ko-KR" altLang="en-US" b="1" dirty="0"/>
              <a:t>를 계산</a:t>
            </a:r>
            <a:endParaRPr lang="en-US" altLang="ko-KR" b="1" dirty="0">
              <a:effectLst/>
            </a:endParaRPr>
          </a:p>
        </p:txBody>
      </p:sp>
      <p:sp>
        <p:nvSpPr>
          <p:cNvPr id="6" name="TextBox 5">
            <a:extLst>
              <a:ext uri="{FF2B5EF4-FFF2-40B4-BE49-F238E27FC236}">
                <a16:creationId xmlns:a16="http://schemas.microsoft.com/office/drawing/2014/main" id="{A6F6C068-4B57-84E8-F21F-4FF642DD4610}"/>
              </a:ext>
            </a:extLst>
          </p:cNvPr>
          <p:cNvSpPr txBox="1"/>
          <p:nvPr/>
        </p:nvSpPr>
        <p:spPr>
          <a:xfrm>
            <a:off x="694419" y="3144755"/>
            <a:ext cx="5057795" cy="369332"/>
          </a:xfrm>
          <a:prstGeom prst="rect">
            <a:avLst/>
          </a:prstGeom>
          <a:noFill/>
        </p:spPr>
        <p:txBody>
          <a:bodyPr wrap="none" rtlCol="0">
            <a:spAutoFit/>
          </a:bodyPr>
          <a:lstStyle/>
          <a:p>
            <a:r>
              <a:rPr lang="en-US" altLang="ko-KR" b="1" dirty="0"/>
              <a:t>3. Pointing ray</a:t>
            </a:r>
            <a:r>
              <a:rPr lang="ko-KR" altLang="en-US" b="1" dirty="0"/>
              <a:t>에 해당하는 </a:t>
            </a:r>
            <a:r>
              <a:rPr lang="en-US" altLang="ko-KR" b="1" dirty="0" err="1"/>
              <a:t>pcd</a:t>
            </a:r>
            <a:r>
              <a:rPr lang="en-US" altLang="ko-KR" b="1" dirty="0"/>
              <a:t> instance </a:t>
            </a:r>
            <a:r>
              <a:rPr lang="ko-KR" altLang="en-US" b="1" dirty="0"/>
              <a:t>선택</a:t>
            </a:r>
            <a:endParaRPr lang="en-US" altLang="ko-KR" b="1" dirty="0">
              <a:effectLst/>
            </a:endParaRPr>
          </a:p>
        </p:txBody>
      </p:sp>
      <p:sp>
        <p:nvSpPr>
          <p:cNvPr id="8" name="TextBox 7">
            <a:extLst>
              <a:ext uri="{FF2B5EF4-FFF2-40B4-BE49-F238E27FC236}">
                <a16:creationId xmlns:a16="http://schemas.microsoft.com/office/drawing/2014/main" id="{87A8B0FE-A9B5-89C8-96A5-A61AB9A52C64}"/>
              </a:ext>
            </a:extLst>
          </p:cNvPr>
          <p:cNvSpPr txBox="1"/>
          <p:nvPr/>
        </p:nvSpPr>
        <p:spPr>
          <a:xfrm>
            <a:off x="694419" y="3790982"/>
            <a:ext cx="6622326" cy="646331"/>
          </a:xfrm>
          <a:prstGeom prst="rect">
            <a:avLst/>
          </a:prstGeom>
          <a:noFill/>
        </p:spPr>
        <p:txBody>
          <a:bodyPr wrap="none" rtlCol="0">
            <a:spAutoFit/>
          </a:bodyPr>
          <a:lstStyle/>
          <a:p>
            <a:r>
              <a:rPr lang="en-US" altLang="ko-KR" b="1" dirty="0"/>
              <a:t>4. instance</a:t>
            </a:r>
            <a:r>
              <a:rPr lang="ko-KR" altLang="en-US" b="1" dirty="0"/>
              <a:t>에 대해 </a:t>
            </a:r>
            <a:r>
              <a:rPr lang="en-US" altLang="ko-KR" b="1" dirty="0"/>
              <a:t>LLM</a:t>
            </a:r>
            <a:r>
              <a:rPr lang="ko-KR" altLang="en-US" b="1" dirty="0"/>
              <a:t>으로 상호작용</a:t>
            </a:r>
            <a:br>
              <a:rPr lang="en-US" altLang="ko-KR" b="1" dirty="0"/>
            </a:br>
            <a:r>
              <a:rPr lang="en-US" altLang="ko-KR" b="1" dirty="0"/>
              <a:t>	=&gt; LLM</a:t>
            </a:r>
            <a:r>
              <a:rPr lang="ko-KR" altLang="en-US" b="1" dirty="0"/>
              <a:t>의 </a:t>
            </a:r>
            <a:r>
              <a:rPr lang="en-US" altLang="ko-KR" b="1" dirty="0"/>
              <a:t>input: instance</a:t>
            </a:r>
            <a:r>
              <a:rPr lang="ko-KR" altLang="en-US" b="1" dirty="0"/>
              <a:t>의 라벨과 그에 해당하는 </a:t>
            </a:r>
            <a:r>
              <a:rPr lang="en-US" altLang="ko-KR" b="1" dirty="0"/>
              <a:t>image</a:t>
            </a:r>
            <a:r>
              <a:rPr lang="ko-KR" altLang="en-US" b="1" dirty="0"/>
              <a:t> </a:t>
            </a:r>
            <a:endParaRPr lang="en-US" altLang="ko-KR" b="1" dirty="0">
              <a:effectLst/>
            </a:endParaRPr>
          </a:p>
        </p:txBody>
      </p:sp>
    </p:spTree>
    <p:extLst>
      <p:ext uri="{BB962C8B-B14F-4D97-AF65-F5344CB8AC3E}">
        <p14:creationId xmlns:p14="http://schemas.microsoft.com/office/powerpoint/2010/main" val="3632385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슬라이드 번호 개체 틀 2">
            <a:extLst>
              <a:ext uri="{FF2B5EF4-FFF2-40B4-BE49-F238E27FC236}">
                <a16:creationId xmlns:a16="http://schemas.microsoft.com/office/drawing/2014/main" id="{F4444F75-C827-EFCC-0021-42BCDE5CC82D}"/>
              </a:ext>
            </a:extLst>
          </p:cNvPr>
          <p:cNvSpPr>
            <a:spLocks noGrp="1"/>
          </p:cNvSpPr>
          <p:nvPr>
            <p:ph type="sldNum" sz="quarter" idx="12"/>
          </p:nvPr>
        </p:nvSpPr>
        <p:spPr/>
        <p:txBody>
          <a:bodyPr/>
          <a:lstStyle/>
          <a:p>
            <a:fld id="{4E7BC494-2FAF-49A8-9A9C-02A22B63ABE3}" type="slidenum">
              <a:rPr lang="ko-KR" altLang="en-US" smtClean="0"/>
              <a:t>4</a:t>
            </a:fld>
            <a:endParaRPr lang="ko-KR" altLang="en-US"/>
          </a:p>
        </p:txBody>
      </p:sp>
      <p:sp>
        <p:nvSpPr>
          <p:cNvPr id="4" name="제목 3">
            <a:extLst>
              <a:ext uri="{FF2B5EF4-FFF2-40B4-BE49-F238E27FC236}">
                <a16:creationId xmlns:a16="http://schemas.microsoft.com/office/drawing/2014/main" id="{CF7BD835-6428-D1D0-68F0-6C2824DA4D5F}"/>
              </a:ext>
            </a:extLst>
          </p:cNvPr>
          <p:cNvSpPr>
            <a:spLocks noGrp="1"/>
          </p:cNvSpPr>
          <p:nvPr>
            <p:ph type="title"/>
          </p:nvPr>
        </p:nvSpPr>
        <p:spPr/>
        <p:txBody>
          <a:bodyPr/>
          <a:lstStyle/>
          <a:p>
            <a:r>
              <a:rPr lang="en-US" altLang="ko-KR" dirty="0"/>
              <a:t>Method</a:t>
            </a:r>
            <a:endParaRPr lang="ko-KR" altLang="en-US" dirty="0"/>
          </a:p>
        </p:txBody>
      </p:sp>
      <p:sp>
        <p:nvSpPr>
          <p:cNvPr id="7" name="TextBox 6">
            <a:extLst>
              <a:ext uri="{FF2B5EF4-FFF2-40B4-BE49-F238E27FC236}">
                <a16:creationId xmlns:a16="http://schemas.microsoft.com/office/drawing/2014/main" id="{2E0FA617-A12B-75EE-2CEC-C284A193EC72}"/>
              </a:ext>
            </a:extLst>
          </p:cNvPr>
          <p:cNvSpPr txBox="1"/>
          <p:nvPr/>
        </p:nvSpPr>
        <p:spPr>
          <a:xfrm>
            <a:off x="2647044" y="1014411"/>
            <a:ext cx="1826141" cy="369332"/>
          </a:xfrm>
          <a:prstGeom prst="rect">
            <a:avLst/>
          </a:prstGeom>
          <a:noFill/>
        </p:spPr>
        <p:txBody>
          <a:bodyPr wrap="none" rtlCol="0">
            <a:spAutoFit/>
          </a:bodyPr>
          <a:lstStyle/>
          <a:p>
            <a:r>
              <a:rPr lang="ko-KR" altLang="en-US" b="1" dirty="0">
                <a:highlight>
                  <a:srgbClr val="00FFFF"/>
                </a:highlight>
              </a:rPr>
              <a:t>팔꿈치</a:t>
            </a:r>
            <a:r>
              <a:rPr lang="en-US" altLang="ko-KR" b="1" dirty="0">
                <a:highlight>
                  <a:srgbClr val="00FFFF"/>
                </a:highlight>
              </a:rPr>
              <a:t>-</a:t>
            </a:r>
            <a:r>
              <a:rPr lang="ko-KR" altLang="en-US" b="1" dirty="0">
                <a:highlight>
                  <a:srgbClr val="00FFFF"/>
                </a:highlight>
              </a:rPr>
              <a:t>손목 </a:t>
            </a:r>
            <a:r>
              <a:rPr lang="en-US" altLang="ko-KR" b="1" dirty="0">
                <a:highlight>
                  <a:srgbClr val="00FFFF"/>
                </a:highlight>
              </a:rPr>
              <a:t>ray</a:t>
            </a:r>
            <a:endParaRPr lang="en-US" altLang="ko-KR" b="1" dirty="0">
              <a:effectLst/>
              <a:highlight>
                <a:srgbClr val="00FFFF"/>
              </a:highlight>
            </a:endParaRPr>
          </a:p>
        </p:txBody>
      </p:sp>
      <p:pic>
        <p:nvPicPr>
          <p:cNvPr id="8" name="화면 녹화 4">
            <a:hlinkClick r:id="" action="ppaction://media"/>
            <a:extLst>
              <a:ext uri="{FF2B5EF4-FFF2-40B4-BE49-F238E27FC236}">
                <a16:creationId xmlns:a16="http://schemas.microsoft.com/office/drawing/2014/main" id="{81966043-56E8-2409-7ECD-ED398E3E9FEB}"/>
              </a:ext>
            </a:extLst>
          </p:cNvPr>
          <p:cNvPicPr>
            <a:picLocks noChangeAspect="1"/>
          </p:cNvPicPr>
          <p:nvPr>
            <a:videoFile r:link="rId1"/>
            <p:extLst>
              <p:ext uri="{DAA4B4D4-6D71-4841-9C94-3DE7FCFB9230}">
                <p14:media xmlns:p14="http://schemas.microsoft.com/office/powerpoint/2010/main" r:embed="rId2">
                  <p14:trim st="6471" end="56930.7936"/>
                </p14:media>
              </p:ext>
            </p:extLst>
          </p:nvPr>
        </p:nvPicPr>
        <p:blipFill>
          <a:blip r:embed="rId5"/>
          <a:stretch>
            <a:fillRect/>
          </a:stretch>
        </p:blipFill>
        <p:spPr>
          <a:xfrm>
            <a:off x="771236" y="1540193"/>
            <a:ext cx="7601527" cy="4290376"/>
          </a:xfrm>
          <a:prstGeom prst="rect">
            <a:avLst/>
          </a:prstGeom>
        </p:spPr>
      </p:pic>
      <p:sp>
        <p:nvSpPr>
          <p:cNvPr id="2" name="TextBox 1">
            <a:extLst>
              <a:ext uri="{FF2B5EF4-FFF2-40B4-BE49-F238E27FC236}">
                <a16:creationId xmlns:a16="http://schemas.microsoft.com/office/drawing/2014/main" id="{A977CF9D-9D3B-3365-FE86-7199CD9D4154}"/>
              </a:ext>
            </a:extLst>
          </p:cNvPr>
          <p:cNvSpPr txBox="1"/>
          <p:nvPr/>
        </p:nvSpPr>
        <p:spPr>
          <a:xfrm>
            <a:off x="4599669" y="1014410"/>
            <a:ext cx="1326004" cy="369332"/>
          </a:xfrm>
          <a:prstGeom prst="rect">
            <a:avLst/>
          </a:prstGeom>
          <a:noFill/>
        </p:spPr>
        <p:txBody>
          <a:bodyPr wrap="none" rtlCol="0">
            <a:spAutoFit/>
          </a:bodyPr>
          <a:lstStyle/>
          <a:p>
            <a:r>
              <a:rPr lang="ko-KR" altLang="en-US" b="1" dirty="0">
                <a:effectLst/>
                <a:highlight>
                  <a:srgbClr val="FFFF00"/>
                </a:highlight>
              </a:rPr>
              <a:t>손목</a:t>
            </a:r>
            <a:r>
              <a:rPr lang="en-US" altLang="ko-KR" b="1" dirty="0">
                <a:effectLst/>
                <a:highlight>
                  <a:srgbClr val="FFFF00"/>
                </a:highlight>
              </a:rPr>
              <a:t>-Index</a:t>
            </a:r>
          </a:p>
        </p:txBody>
      </p:sp>
      <p:sp>
        <p:nvSpPr>
          <p:cNvPr id="5" name="TextBox 4">
            <a:extLst>
              <a:ext uri="{FF2B5EF4-FFF2-40B4-BE49-F238E27FC236}">
                <a16:creationId xmlns:a16="http://schemas.microsoft.com/office/drawing/2014/main" id="{2E0FA617-A12B-75EE-2CEC-C284A193EC72}"/>
              </a:ext>
            </a:extLst>
          </p:cNvPr>
          <p:cNvSpPr txBox="1"/>
          <p:nvPr/>
        </p:nvSpPr>
        <p:spPr>
          <a:xfrm>
            <a:off x="694419" y="1014412"/>
            <a:ext cx="1691489" cy="369332"/>
          </a:xfrm>
          <a:prstGeom prst="rect">
            <a:avLst/>
          </a:prstGeom>
          <a:noFill/>
        </p:spPr>
        <p:txBody>
          <a:bodyPr wrap="none" rtlCol="0">
            <a:spAutoFit/>
          </a:bodyPr>
          <a:lstStyle/>
          <a:p>
            <a:pPr marL="285750" indent="-285750">
              <a:buFont typeface="Arial" panose="020B0604020202020204" pitchFamily="34" charset="0"/>
              <a:buChar char="•"/>
            </a:pPr>
            <a:r>
              <a:rPr lang="ko-KR" altLang="en-US" b="1" dirty="0"/>
              <a:t>포인팅 방법</a:t>
            </a:r>
            <a:endParaRPr lang="en-US" altLang="ko-KR" b="1" dirty="0">
              <a:effectLst/>
            </a:endParaRPr>
          </a:p>
        </p:txBody>
      </p:sp>
    </p:spTree>
    <p:extLst>
      <p:ext uri="{BB962C8B-B14F-4D97-AF65-F5344CB8AC3E}">
        <p14:creationId xmlns:p14="http://schemas.microsoft.com/office/powerpoint/2010/main" val="3180218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1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vol="80000">
                <p:cTn id="12" fill="hold" display="0">
                  <p:stCondLst>
                    <p:cond delay="indefinite"/>
                  </p:stCondLst>
                </p:cTn>
                <p:tgtEl>
                  <p:spTgt spid="8"/>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슬라이드 번호 개체 틀 2">
            <a:extLst>
              <a:ext uri="{FF2B5EF4-FFF2-40B4-BE49-F238E27FC236}">
                <a16:creationId xmlns:a16="http://schemas.microsoft.com/office/drawing/2014/main" id="{DF9EE861-594B-B5D2-9B9D-2C9F727670DD}"/>
              </a:ext>
            </a:extLst>
          </p:cNvPr>
          <p:cNvSpPr>
            <a:spLocks noGrp="1"/>
          </p:cNvSpPr>
          <p:nvPr>
            <p:ph type="sldNum" sz="quarter" idx="12"/>
          </p:nvPr>
        </p:nvSpPr>
        <p:spPr/>
        <p:txBody>
          <a:bodyPr/>
          <a:lstStyle/>
          <a:p>
            <a:fld id="{4E7BC494-2FAF-49A8-9A9C-02A22B63ABE3}" type="slidenum">
              <a:rPr lang="ko-KR" altLang="en-US" smtClean="0"/>
              <a:t>5</a:t>
            </a:fld>
            <a:endParaRPr lang="ko-KR" altLang="en-US"/>
          </a:p>
        </p:txBody>
      </p:sp>
      <p:sp>
        <p:nvSpPr>
          <p:cNvPr id="4" name="제목 3">
            <a:extLst>
              <a:ext uri="{FF2B5EF4-FFF2-40B4-BE49-F238E27FC236}">
                <a16:creationId xmlns:a16="http://schemas.microsoft.com/office/drawing/2014/main" id="{CFACAE80-9BEF-C339-4499-A7EC92FCF497}"/>
              </a:ext>
            </a:extLst>
          </p:cNvPr>
          <p:cNvSpPr>
            <a:spLocks noGrp="1"/>
          </p:cNvSpPr>
          <p:nvPr>
            <p:ph type="title"/>
          </p:nvPr>
        </p:nvSpPr>
        <p:spPr/>
        <p:txBody>
          <a:bodyPr/>
          <a:lstStyle/>
          <a:p>
            <a:r>
              <a:rPr lang="en-US" altLang="ko-KR" dirty="0"/>
              <a:t>+ Method</a:t>
            </a:r>
            <a:endParaRPr lang="ko-KR" altLang="en-US" dirty="0"/>
          </a:p>
        </p:txBody>
      </p:sp>
      <p:sp>
        <p:nvSpPr>
          <p:cNvPr id="5" name="TextBox 4">
            <a:extLst>
              <a:ext uri="{FF2B5EF4-FFF2-40B4-BE49-F238E27FC236}">
                <a16:creationId xmlns:a16="http://schemas.microsoft.com/office/drawing/2014/main" id="{1BD429F6-F4C0-BE36-EF25-D54BA3AFCB63}"/>
              </a:ext>
            </a:extLst>
          </p:cNvPr>
          <p:cNvSpPr txBox="1"/>
          <p:nvPr/>
        </p:nvSpPr>
        <p:spPr>
          <a:xfrm>
            <a:off x="350648" y="1180151"/>
            <a:ext cx="4179349" cy="369332"/>
          </a:xfrm>
          <a:prstGeom prst="rect">
            <a:avLst/>
          </a:prstGeom>
          <a:noFill/>
        </p:spPr>
        <p:txBody>
          <a:bodyPr wrap="none" rtlCol="0">
            <a:spAutoFit/>
          </a:bodyPr>
          <a:lstStyle/>
          <a:p>
            <a:pPr marL="285750" indent="-285750">
              <a:buFont typeface="Arial" panose="020B0604020202020204" pitchFamily="34" charset="0"/>
              <a:buChar char="•"/>
            </a:pPr>
            <a:r>
              <a:rPr lang="en-US" altLang="ko-KR" b="1" dirty="0"/>
              <a:t>STT</a:t>
            </a:r>
            <a:r>
              <a:rPr lang="ko-KR" altLang="en-US" b="1" dirty="0">
                <a:effectLst/>
              </a:rPr>
              <a:t>를 통해 시스템에 음성으로 질문</a:t>
            </a:r>
            <a:endParaRPr lang="en-US" altLang="ko-KR" b="1" dirty="0">
              <a:effectLst/>
            </a:endParaRPr>
          </a:p>
        </p:txBody>
      </p:sp>
      <p:pic>
        <p:nvPicPr>
          <p:cNvPr id="6" name="그림 5">
            <a:extLst>
              <a:ext uri="{FF2B5EF4-FFF2-40B4-BE49-F238E27FC236}">
                <a16:creationId xmlns:a16="http://schemas.microsoft.com/office/drawing/2014/main" id="{1E1E7265-1208-8EA7-05B7-A635EC6C096D}"/>
              </a:ext>
            </a:extLst>
          </p:cNvPr>
          <p:cNvPicPr>
            <a:picLocks noChangeAspect="1"/>
          </p:cNvPicPr>
          <p:nvPr/>
        </p:nvPicPr>
        <p:blipFill>
          <a:blip r:embed="rId2"/>
          <a:stretch>
            <a:fillRect/>
          </a:stretch>
        </p:blipFill>
        <p:spPr>
          <a:xfrm>
            <a:off x="587333" y="1689584"/>
            <a:ext cx="3908153" cy="674198"/>
          </a:xfrm>
          <a:prstGeom prst="rect">
            <a:avLst/>
          </a:prstGeom>
        </p:spPr>
      </p:pic>
      <p:pic>
        <p:nvPicPr>
          <p:cNvPr id="1026" name="Picture 2" descr="미국정품]애플 에어팟 프로 2세대 노이즈캔슬링 무선 이어폰 MTJV3AM/A - 이마트몰">
            <a:extLst>
              <a:ext uri="{FF2B5EF4-FFF2-40B4-BE49-F238E27FC236}">
                <a16:creationId xmlns:a16="http://schemas.microsoft.com/office/drawing/2014/main" id="{E7250930-BDE2-EAB3-846E-9E5499D5B3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7129" y="4487861"/>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8" name="그림 7">
            <a:extLst>
              <a:ext uri="{FF2B5EF4-FFF2-40B4-BE49-F238E27FC236}">
                <a16:creationId xmlns:a16="http://schemas.microsoft.com/office/drawing/2014/main" id="{B0EF793B-0EC3-37B0-3DBB-61700850D9B4}"/>
              </a:ext>
            </a:extLst>
          </p:cNvPr>
          <p:cNvPicPr>
            <a:picLocks noChangeAspect="1"/>
          </p:cNvPicPr>
          <p:nvPr/>
        </p:nvPicPr>
        <p:blipFill>
          <a:blip r:embed="rId4"/>
          <a:stretch>
            <a:fillRect/>
          </a:stretch>
        </p:blipFill>
        <p:spPr>
          <a:xfrm>
            <a:off x="587333" y="3074999"/>
            <a:ext cx="3908153" cy="669969"/>
          </a:xfrm>
          <a:prstGeom prst="rect">
            <a:avLst/>
          </a:prstGeom>
        </p:spPr>
      </p:pic>
      <p:sp>
        <p:nvSpPr>
          <p:cNvPr id="9" name="화살표: 아래쪽 8">
            <a:extLst>
              <a:ext uri="{FF2B5EF4-FFF2-40B4-BE49-F238E27FC236}">
                <a16:creationId xmlns:a16="http://schemas.microsoft.com/office/drawing/2014/main" id="{130817D0-5388-85D3-5557-DC8417D4B5C9}"/>
              </a:ext>
            </a:extLst>
          </p:cNvPr>
          <p:cNvSpPr/>
          <p:nvPr/>
        </p:nvSpPr>
        <p:spPr>
          <a:xfrm>
            <a:off x="2440323" y="2528626"/>
            <a:ext cx="316859" cy="377300"/>
          </a:xfrm>
          <a:prstGeom prst="downArrow">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Box 9">
            <a:extLst>
              <a:ext uri="{FF2B5EF4-FFF2-40B4-BE49-F238E27FC236}">
                <a16:creationId xmlns:a16="http://schemas.microsoft.com/office/drawing/2014/main" id="{2B4A286B-0A4B-60AC-9E19-2213A01A89D4}"/>
              </a:ext>
            </a:extLst>
          </p:cNvPr>
          <p:cNvSpPr txBox="1"/>
          <p:nvPr/>
        </p:nvSpPr>
        <p:spPr>
          <a:xfrm>
            <a:off x="4648516" y="1180151"/>
            <a:ext cx="4166525" cy="369332"/>
          </a:xfrm>
          <a:prstGeom prst="rect">
            <a:avLst/>
          </a:prstGeom>
          <a:noFill/>
        </p:spPr>
        <p:txBody>
          <a:bodyPr wrap="none" rtlCol="0">
            <a:spAutoFit/>
          </a:bodyPr>
          <a:lstStyle/>
          <a:p>
            <a:pPr marL="285750" indent="-285750">
              <a:buFont typeface="Arial" panose="020B0604020202020204" pitchFamily="34" charset="0"/>
              <a:buChar char="•"/>
            </a:pPr>
            <a:r>
              <a:rPr lang="en-US" altLang="ko-KR" b="1" dirty="0"/>
              <a:t>TTS</a:t>
            </a:r>
            <a:r>
              <a:rPr lang="ko-KR" altLang="en-US" b="1" dirty="0">
                <a:effectLst/>
              </a:rPr>
              <a:t>를 통해 시스템에 음성으로 질문</a:t>
            </a:r>
            <a:endParaRPr lang="en-US" altLang="ko-KR" b="1" dirty="0">
              <a:effectLst/>
            </a:endParaRPr>
          </a:p>
        </p:txBody>
      </p:sp>
      <p:pic>
        <p:nvPicPr>
          <p:cNvPr id="12" name="그림 11">
            <a:extLst>
              <a:ext uri="{FF2B5EF4-FFF2-40B4-BE49-F238E27FC236}">
                <a16:creationId xmlns:a16="http://schemas.microsoft.com/office/drawing/2014/main" id="{F474A58F-D448-7BF3-9A30-1B2C1BEF80AA}"/>
              </a:ext>
            </a:extLst>
          </p:cNvPr>
          <p:cNvPicPr>
            <a:picLocks noChangeAspect="1"/>
          </p:cNvPicPr>
          <p:nvPr/>
        </p:nvPicPr>
        <p:blipFill>
          <a:blip r:embed="rId5"/>
          <a:stretch>
            <a:fillRect/>
          </a:stretch>
        </p:blipFill>
        <p:spPr>
          <a:xfrm>
            <a:off x="4914093" y="1689584"/>
            <a:ext cx="3635370" cy="1306019"/>
          </a:xfrm>
          <a:prstGeom prst="rect">
            <a:avLst/>
          </a:prstGeom>
        </p:spPr>
      </p:pic>
      <p:sp>
        <p:nvSpPr>
          <p:cNvPr id="13" name="TextBox 12">
            <a:extLst>
              <a:ext uri="{FF2B5EF4-FFF2-40B4-BE49-F238E27FC236}">
                <a16:creationId xmlns:a16="http://schemas.microsoft.com/office/drawing/2014/main" id="{F220092C-FCC6-F72B-EF56-B4262E4B5813}"/>
              </a:ext>
            </a:extLst>
          </p:cNvPr>
          <p:cNvSpPr txBox="1"/>
          <p:nvPr/>
        </p:nvSpPr>
        <p:spPr>
          <a:xfrm>
            <a:off x="469490" y="4544815"/>
            <a:ext cx="6250429" cy="646331"/>
          </a:xfrm>
          <a:prstGeom prst="rect">
            <a:avLst/>
          </a:prstGeom>
          <a:noFill/>
        </p:spPr>
        <p:txBody>
          <a:bodyPr wrap="none" rtlCol="0">
            <a:spAutoFit/>
          </a:bodyPr>
          <a:lstStyle/>
          <a:p>
            <a:r>
              <a:rPr lang="en-US" altLang="ko-KR" dirty="0">
                <a:effectLst/>
              </a:rPr>
              <a:t>Kinect</a:t>
            </a:r>
            <a:r>
              <a:rPr lang="ko-KR" altLang="en-US" dirty="0">
                <a:effectLst/>
              </a:rPr>
              <a:t>의 마이크로 깔끔한 음성을 얻기 어려울 것으로 생각</a:t>
            </a:r>
            <a:r>
              <a:rPr lang="en-US" altLang="ko-KR" dirty="0">
                <a:effectLst/>
              </a:rPr>
              <a:t>,</a:t>
            </a:r>
          </a:p>
          <a:p>
            <a:r>
              <a:rPr lang="ko-KR" altLang="en-US" dirty="0" err="1"/>
              <a:t>에어팟</a:t>
            </a:r>
            <a:r>
              <a:rPr lang="ko-KR" altLang="en-US" dirty="0"/>
              <a:t> 등 무선 이어폰 기기 착용 고려</a:t>
            </a:r>
            <a:endParaRPr lang="en-US" altLang="ko-KR" dirty="0">
              <a:effectLst/>
            </a:endParaRPr>
          </a:p>
        </p:txBody>
      </p:sp>
    </p:spTree>
    <p:extLst>
      <p:ext uri="{BB962C8B-B14F-4D97-AF65-F5344CB8AC3E}">
        <p14:creationId xmlns:p14="http://schemas.microsoft.com/office/powerpoint/2010/main" val="2538066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54D71C-1B9C-B58E-574C-D01D75D6FA6C}"/>
            </a:ext>
          </a:extLst>
        </p:cNvPr>
        <p:cNvGrpSpPr/>
        <p:nvPr/>
      </p:nvGrpSpPr>
      <p:grpSpPr>
        <a:xfrm>
          <a:off x="0" y="0"/>
          <a:ext cx="0" cy="0"/>
          <a:chOff x="0" y="0"/>
          <a:chExt cx="0" cy="0"/>
        </a:xfrm>
      </p:grpSpPr>
      <p:sp>
        <p:nvSpPr>
          <p:cNvPr id="3" name="슬라이드 번호 개체 틀 2">
            <a:extLst>
              <a:ext uri="{FF2B5EF4-FFF2-40B4-BE49-F238E27FC236}">
                <a16:creationId xmlns:a16="http://schemas.microsoft.com/office/drawing/2014/main" id="{E9704C63-F024-25EF-FF7B-6A5A97264A72}"/>
              </a:ext>
            </a:extLst>
          </p:cNvPr>
          <p:cNvSpPr>
            <a:spLocks noGrp="1"/>
          </p:cNvSpPr>
          <p:nvPr>
            <p:ph type="sldNum" sz="quarter" idx="12"/>
          </p:nvPr>
        </p:nvSpPr>
        <p:spPr/>
        <p:txBody>
          <a:bodyPr/>
          <a:lstStyle/>
          <a:p>
            <a:fld id="{4E7BC494-2FAF-49A8-9A9C-02A22B63ABE3}" type="slidenum">
              <a:rPr lang="ko-KR" altLang="en-US" smtClean="0"/>
              <a:t>6</a:t>
            </a:fld>
            <a:endParaRPr lang="ko-KR" altLang="en-US"/>
          </a:p>
        </p:txBody>
      </p:sp>
      <p:sp>
        <p:nvSpPr>
          <p:cNvPr id="4" name="제목 3">
            <a:extLst>
              <a:ext uri="{FF2B5EF4-FFF2-40B4-BE49-F238E27FC236}">
                <a16:creationId xmlns:a16="http://schemas.microsoft.com/office/drawing/2014/main" id="{48C58D18-F4E3-CA8E-4CF4-2E28C4986F82}"/>
              </a:ext>
            </a:extLst>
          </p:cNvPr>
          <p:cNvSpPr>
            <a:spLocks noGrp="1"/>
          </p:cNvSpPr>
          <p:nvPr>
            <p:ph type="title"/>
          </p:nvPr>
        </p:nvSpPr>
        <p:spPr>
          <a:xfrm>
            <a:off x="694419" y="214169"/>
            <a:ext cx="7067550" cy="787398"/>
          </a:xfrm>
        </p:spPr>
        <p:txBody>
          <a:bodyPr/>
          <a:lstStyle/>
          <a:p>
            <a:r>
              <a:rPr lang="en-US" altLang="ko-KR" dirty="0"/>
              <a:t>+ Evaluation</a:t>
            </a:r>
            <a:endParaRPr lang="ko-KR" altLang="en-US" dirty="0"/>
          </a:p>
        </p:txBody>
      </p:sp>
      <p:sp>
        <p:nvSpPr>
          <p:cNvPr id="5" name="TextBox 4">
            <a:extLst>
              <a:ext uri="{FF2B5EF4-FFF2-40B4-BE49-F238E27FC236}">
                <a16:creationId xmlns:a16="http://schemas.microsoft.com/office/drawing/2014/main" id="{29880E63-9142-29A1-ED94-0CD0022EF4EB}"/>
              </a:ext>
            </a:extLst>
          </p:cNvPr>
          <p:cNvSpPr txBox="1"/>
          <p:nvPr/>
        </p:nvSpPr>
        <p:spPr>
          <a:xfrm>
            <a:off x="694419" y="1184671"/>
            <a:ext cx="5929828" cy="369332"/>
          </a:xfrm>
          <a:prstGeom prst="rect">
            <a:avLst/>
          </a:prstGeom>
          <a:noFill/>
        </p:spPr>
        <p:txBody>
          <a:bodyPr wrap="none" rtlCol="0">
            <a:spAutoFit/>
          </a:bodyPr>
          <a:lstStyle/>
          <a:p>
            <a:r>
              <a:rPr lang="ko-KR" altLang="en-US" b="1" dirty="0">
                <a:effectLst/>
              </a:rPr>
              <a:t>높은 곳에 위치한 카메라에 대한 </a:t>
            </a:r>
            <a:r>
              <a:rPr lang="en-US" altLang="ko-KR" b="1" dirty="0">
                <a:effectLst/>
              </a:rPr>
              <a:t>pointing</a:t>
            </a:r>
            <a:r>
              <a:rPr lang="ko-KR" altLang="en-US" b="1" dirty="0">
                <a:effectLst/>
              </a:rPr>
              <a:t>의 정확도 평가</a:t>
            </a:r>
            <a:endParaRPr lang="ko-KR" altLang="en-US" dirty="0"/>
          </a:p>
        </p:txBody>
      </p:sp>
      <p:sp>
        <p:nvSpPr>
          <p:cNvPr id="2" name="TextBox 1">
            <a:extLst>
              <a:ext uri="{FF2B5EF4-FFF2-40B4-BE49-F238E27FC236}">
                <a16:creationId xmlns:a16="http://schemas.microsoft.com/office/drawing/2014/main" id="{110911E9-DF90-19A8-AE3B-AF552F6033D4}"/>
              </a:ext>
            </a:extLst>
          </p:cNvPr>
          <p:cNvSpPr txBox="1"/>
          <p:nvPr/>
        </p:nvSpPr>
        <p:spPr>
          <a:xfrm>
            <a:off x="694419" y="5133217"/>
            <a:ext cx="3377848" cy="369332"/>
          </a:xfrm>
          <a:prstGeom prst="rect">
            <a:avLst/>
          </a:prstGeom>
          <a:noFill/>
        </p:spPr>
        <p:txBody>
          <a:bodyPr wrap="none" rtlCol="0">
            <a:spAutoFit/>
          </a:bodyPr>
          <a:lstStyle/>
          <a:p>
            <a:r>
              <a:rPr lang="ko-KR" altLang="en-US" b="1" dirty="0">
                <a:effectLst/>
              </a:rPr>
              <a:t>다양한 각도에서의 정확도 비교</a:t>
            </a:r>
            <a:endParaRPr lang="ko-KR" altLang="en-US" dirty="0"/>
          </a:p>
        </p:txBody>
      </p:sp>
      <p:sp>
        <p:nvSpPr>
          <p:cNvPr id="7" name="TextBox 6">
            <a:extLst>
              <a:ext uri="{FF2B5EF4-FFF2-40B4-BE49-F238E27FC236}">
                <a16:creationId xmlns:a16="http://schemas.microsoft.com/office/drawing/2014/main" id="{C62F50F7-FA3B-1603-0722-894391249730}"/>
              </a:ext>
            </a:extLst>
          </p:cNvPr>
          <p:cNvSpPr txBox="1"/>
          <p:nvPr/>
        </p:nvSpPr>
        <p:spPr>
          <a:xfrm>
            <a:off x="4836928" y="5133217"/>
            <a:ext cx="3608680" cy="646331"/>
          </a:xfrm>
          <a:prstGeom prst="rect">
            <a:avLst/>
          </a:prstGeom>
          <a:noFill/>
        </p:spPr>
        <p:txBody>
          <a:bodyPr wrap="none" rtlCol="0">
            <a:spAutoFit/>
          </a:bodyPr>
          <a:lstStyle/>
          <a:p>
            <a:r>
              <a:rPr lang="ko-KR" altLang="en-US" b="1" dirty="0">
                <a:effectLst/>
              </a:rPr>
              <a:t>시스템 내에서의 포인팅 정확도와</a:t>
            </a:r>
            <a:br>
              <a:rPr lang="en-US" altLang="ko-KR" b="1" dirty="0">
                <a:effectLst/>
              </a:rPr>
            </a:br>
            <a:r>
              <a:rPr lang="ko-KR" altLang="en-US" b="1" dirty="0">
                <a:effectLst/>
              </a:rPr>
              <a:t>실제 간의 비교</a:t>
            </a:r>
            <a:endParaRPr lang="ko-KR" altLang="en-US" dirty="0"/>
          </a:p>
        </p:txBody>
      </p:sp>
      <p:pic>
        <p:nvPicPr>
          <p:cNvPr id="9" name="그림 8">
            <a:extLst>
              <a:ext uri="{FF2B5EF4-FFF2-40B4-BE49-F238E27FC236}">
                <a16:creationId xmlns:a16="http://schemas.microsoft.com/office/drawing/2014/main" id="{25CEAB62-12F8-D4CC-EFDB-0EEB3A6B2210}"/>
              </a:ext>
            </a:extLst>
          </p:cNvPr>
          <p:cNvPicPr>
            <a:picLocks noChangeAspect="1"/>
          </p:cNvPicPr>
          <p:nvPr/>
        </p:nvPicPr>
        <p:blipFill>
          <a:blip r:embed="rId2"/>
          <a:stretch>
            <a:fillRect/>
          </a:stretch>
        </p:blipFill>
        <p:spPr>
          <a:xfrm>
            <a:off x="4572000" y="1743805"/>
            <a:ext cx="4236355" cy="3199610"/>
          </a:xfrm>
          <a:prstGeom prst="rect">
            <a:avLst/>
          </a:prstGeom>
        </p:spPr>
      </p:pic>
      <p:sp>
        <p:nvSpPr>
          <p:cNvPr id="10" name="AutoShape 2" descr="A high-angle view of a person extending their arms fully, pointing in four different directions (up, down, left, right) towards the surroundings. The person's posture is dynamic, with expressive gestures emphasizing direction. The background is neutral with soft lighting, focusing on the person's movement and intent.">
            <a:extLst>
              <a:ext uri="{FF2B5EF4-FFF2-40B4-BE49-F238E27FC236}">
                <a16:creationId xmlns:a16="http://schemas.microsoft.com/office/drawing/2014/main" id="{6DB1750D-470A-3D24-7643-F9A28E50D416}"/>
              </a:ext>
            </a:extLst>
          </p:cNvPr>
          <p:cNvSpPr>
            <a:spLocks noChangeAspect="1" noChangeArrowheads="1"/>
          </p:cNvSpPr>
          <p:nvPr/>
        </p:nvSpPr>
        <p:spPr bwMode="auto">
          <a:xfrm>
            <a:off x="1143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pic>
        <p:nvPicPr>
          <p:cNvPr id="13" name="그림 12" descr="균형, 댄스, 사람, 체력이(가) 표시된 사진&#10;&#10;자동 생성된 설명">
            <a:extLst>
              <a:ext uri="{FF2B5EF4-FFF2-40B4-BE49-F238E27FC236}">
                <a16:creationId xmlns:a16="http://schemas.microsoft.com/office/drawing/2014/main" id="{12F9D6DF-9D37-4CDE-4BE5-E2D337536F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588" y="2018997"/>
            <a:ext cx="2745509" cy="2745509"/>
          </a:xfrm>
          <a:prstGeom prst="rect">
            <a:avLst/>
          </a:prstGeom>
        </p:spPr>
      </p:pic>
    </p:spTree>
    <p:extLst>
      <p:ext uri="{BB962C8B-B14F-4D97-AF65-F5344CB8AC3E}">
        <p14:creationId xmlns:p14="http://schemas.microsoft.com/office/powerpoint/2010/main" val="4005397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1D2479-EC34-5277-7D77-4E537DD21FA0}"/>
            </a:ext>
          </a:extLst>
        </p:cNvPr>
        <p:cNvGrpSpPr/>
        <p:nvPr/>
      </p:nvGrpSpPr>
      <p:grpSpPr>
        <a:xfrm>
          <a:off x="0" y="0"/>
          <a:ext cx="0" cy="0"/>
          <a:chOff x="0" y="0"/>
          <a:chExt cx="0" cy="0"/>
        </a:xfrm>
      </p:grpSpPr>
      <p:sp>
        <p:nvSpPr>
          <p:cNvPr id="3" name="슬라이드 번호 개체 틀 2">
            <a:extLst>
              <a:ext uri="{FF2B5EF4-FFF2-40B4-BE49-F238E27FC236}">
                <a16:creationId xmlns:a16="http://schemas.microsoft.com/office/drawing/2014/main" id="{60997DA2-31C5-75F5-50B9-98FCBB3E9734}"/>
              </a:ext>
            </a:extLst>
          </p:cNvPr>
          <p:cNvSpPr>
            <a:spLocks noGrp="1"/>
          </p:cNvSpPr>
          <p:nvPr>
            <p:ph type="sldNum" sz="quarter" idx="12"/>
          </p:nvPr>
        </p:nvSpPr>
        <p:spPr/>
        <p:txBody>
          <a:bodyPr/>
          <a:lstStyle/>
          <a:p>
            <a:fld id="{4E7BC494-2FAF-49A8-9A9C-02A22B63ABE3}" type="slidenum">
              <a:rPr lang="ko-KR" altLang="en-US" smtClean="0"/>
              <a:t>7</a:t>
            </a:fld>
            <a:endParaRPr lang="ko-KR" altLang="en-US"/>
          </a:p>
        </p:txBody>
      </p:sp>
      <p:sp>
        <p:nvSpPr>
          <p:cNvPr id="4" name="제목 3">
            <a:extLst>
              <a:ext uri="{FF2B5EF4-FFF2-40B4-BE49-F238E27FC236}">
                <a16:creationId xmlns:a16="http://schemas.microsoft.com/office/drawing/2014/main" id="{5A5D4215-E367-BFD1-7885-68D1FE5D8E1A}"/>
              </a:ext>
            </a:extLst>
          </p:cNvPr>
          <p:cNvSpPr>
            <a:spLocks noGrp="1"/>
          </p:cNvSpPr>
          <p:nvPr>
            <p:ph type="title"/>
          </p:nvPr>
        </p:nvSpPr>
        <p:spPr/>
        <p:txBody>
          <a:bodyPr/>
          <a:lstStyle/>
          <a:p>
            <a:r>
              <a:rPr lang="ko-KR" altLang="en-US" dirty="0"/>
              <a:t>추가 고려사항</a:t>
            </a:r>
          </a:p>
        </p:txBody>
      </p:sp>
      <p:pic>
        <p:nvPicPr>
          <p:cNvPr id="8" name="그림 7">
            <a:extLst>
              <a:ext uri="{FF2B5EF4-FFF2-40B4-BE49-F238E27FC236}">
                <a16:creationId xmlns:a16="http://schemas.microsoft.com/office/drawing/2014/main" id="{C5FE6008-D0C8-0FEB-85A3-30D96204655B}"/>
              </a:ext>
            </a:extLst>
          </p:cNvPr>
          <p:cNvPicPr>
            <a:picLocks noChangeAspect="1"/>
          </p:cNvPicPr>
          <p:nvPr/>
        </p:nvPicPr>
        <p:blipFill>
          <a:blip r:embed="rId2"/>
          <a:srcRect r="44092"/>
          <a:stretch/>
        </p:blipFill>
        <p:spPr>
          <a:xfrm>
            <a:off x="694419" y="1626501"/>
            <a:ext cx="4177047" cy="3604998"/>
          </a:xfrm>
          <a:prstGeom prst="rect">
            <a:avLst/>
          </a:prstGeom>
          <a:ln>
            <a:solidFill>
              <a:schemeClr val="accent1">
                <a:shade val="15000"/>
              </a:schemeClr>
            </a:solidFill>
          </a:ln>
        </p:spPr>
      </p:pic>
      <p:sp>
        <p:nvSpPr>
          <p:cNvPr id="9" name="TextBox 8">
            <a:extLst>
              <a:ext uri="{FF2B5EF4-FFF2-40B4-BE49-F238E27FC236}">
                <a16:creationId xmlns:a16="http://schemas.microsoft.com/office/drawing/2014/main" id="{4DF38FD9-CA23-349A-59D8-A0B577138BE2}"/>
              </a:ext>
            </a:extLst>
          </p:cNvPr>
          <p:cNvSpPr txBox="1"/>
          <p:nvPr/>
        </p:nvSpPr>
        <p:spPr>
          <a:xfrm>
            <a:off x="5017279" y="3890220"/>
            <a:ext cx="3672800" cy="646331"/>
          </a:xfrm>
          <a:prstGeom prst="rect">
            <a:avLst/>
          </a:prstGeom>
          <a:noFill/>
        </p:spPr>
        <p:txBody>
          <a:bodyPr wrap="none" rtlCol="0">
            <a:spAutoFit/>
          </a:bodyPr>
          <a:lstStyle/>
          <a:p>
            <a:r>
              <a:rPr lang="ko-KR" altLang="en-US" b="1" dirty="0">
                <a:effectLst/>
              </a:rPr>
              <a:t>책상위</a:t>
            </a:r>
            <a:r>
              <a:rPr lang="ko-KR" altLang="en-US" b="1" dirty="0"/>
              <a:t>의 물체들도 인식되어야 함</a:t>
            </a:r>
            <a:r>
              <a:rPr lang="en-US" altLang="ko-KR" b="1" dirty="0"/>
              <a:t>.</a:t>
            </a:r>
          </a:p>
          <a:p>
            <a:r>
              <a:rPr lang="en-US" altLang="ko-KR" b="1" dirty="0"/>
              <a:t>-&gt; </a:t>
            </a:r>
            <a:r>
              <a:rPr lang="ko-KR" altLang="en-US" b="1" dirty="0"/>
              <a:t>더 많은 </a:t>
            </a:r>
            <a:r>
              <a:rPr lang="en-US" altLang="ko-KR" b="1" dirty="0"/>
              <a:t>class </a:t>
            </a:r>
            <a:r>
              <a:rPr lang="ko-KR" altLang="en-US" b="1" dirty="0"/>
              <a:t>단위의 분리 필요</a:t>
            </a:r>
            <a:endParaRPr lang="en-US" altLang="ko-KR" b="1" dirty="0"/>
          </a:p>
        </p:txBody>
      </p:sp>
      <p:sp>
        <p:nvSpPr>
          <p:cNvPr id="11" name="TextBox 10">
            <a:extLst>
              <a:ext uri="{FF2B5EF4-FFF2-40B4-BE49-F238E27FC236}">
                <a16:creationId xmlns:a16="http://schemas.microsoft.com/office/drawing/2014/main" id="{3E941F1F-6E0C-C668-7261-85185AF07994}"/>
              </a:ext>
            </a:extLst>
          </p:cNvPr>
          <p:cNvSpPr txBox="1"/>
          <p:nvPr/>
        </p:nvSpPr>
        <p:spPr>
          <a:xfrm>
            <a:off x="5017279" y="2535489"/>
            <a:ext cx="3941993" cy="646331"/>
          </a:xfrm>
          <a:prstGeom prst="rect">
            <a:avLst/>
          </a:prstGeom>
          <a:noFill/>
        </p:spPr>
        <p:txBody>
          <a:bodyPr wrap="square">
            <a:spAutoFit/>
          </a:bodyPr>
          <a:lstStyle/>
          <a:p>
            <a:r>
              <a:rPr lang="ko-KR" altLang="en-US" b="1" dirty="0"/>
              <a:t>현재는 바닥</a:t>
            </a:r>
            <a:r>
              <a:rPr lang="en-US" altLang="ko-KR" b="1" dirty="0"/>
              <a:t>, </a:t>
            </a:r>
            <a:r>
              <a:rPr lang="ko-KR" altLang="en-US" b="1" dirty="0"/>
              <a:t>천장</a:t>
            </a:r>
            <a:r>
              <a:rPr lang="en-US" altLang="ko-KR" b="1" dirty="0"/>
              <a:t>, </a:t>
            </a:r>
            <a:r>
              <a:rPr lang="ko-KR" altLang="en-US" b="1" dirty="0"/>
              <a:t>벽</a:t>
            </a:r>
            <a:r>
              <a:rPr lang="en-US" altLang="ko-KR" b="1" dirty="0"/>
              <a:t>, </a:t>
            </a:r>
            <a:r>
              <a:rPr lang="ko-KR" altLang="en-US" b="1" dirty="0"/>
              <a:t>의자</a:t>
            </a:r>
            <a:r>
              <a:rPr lang="en-US" altLang="ko-KR" b="1" dirty="0"/>
              <a:t>, </a:t>
            </a:r>
            <a:r>
              <a:rPr lang="ko-KR" altLang="en-US" b="1" dirty="0"/>
              <a:t>책상 등</a:t>
            </a:r>
            <a:br>
              <a:rPr lang="en-US" altLang="ko-KR" b="1" dirty="0"/>
            </a:br>
            <a:r>
              <a:rPr lang="ko-KR" altLang="en-US" b="1" dirty="0"/>
              <a:t>으로 </a:t>
            </a:r>
            <a:r>
              <a:rPr lang="en-US" altLang="ko-KR" b="1" dirty="0"/>
              <a:t>class</a:t>
            </a:r>
            <a:r>
              <a:rPr lang="ko-KR" altLang="en-US" b="1" dirty="0"/>
              <a:t>가 나뉨</a:t>
            </a:r>
            <a:r>
              <a:rPr lang="en-US" altLang="ko-KR" b="1" dirty="0"/>
              <a:t>.</a:t>
            </a:r>
            <a:endParaRPr lang="ko-KR" altLang="en-US" dirty="0"/>
          </a:p>
        </p:txBody>
      </p:sp>
    </p:spTree>
    <p:extLst>
      <p:ext uri="{BB962C8B-B14F-4D97-AF65-F5344CB8AC3E}">
        <p14:creationId xmlns:p14="http://schemas.microsoft.com/office/powerpoint/2010/main" val="814073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4548B1-FCC0-CBD6-9304-AA2AD1B16259}"/>
            </a:ext>
          </a:extLst>
        </p:cNvPr>
        <p:cNvGrpSpPr/>
        <p:nvPr/>
      </p:nvGrpSpPr>
      <p:grpSpPr>
        <a:xfrm>
          <a:off x="0" y="0"/>
          <a:ext cx="0" cy="0"/>
          <a:chOff x="0" y="0"/>
          <a:chExt cx="0" cy="0"/>
        </a:xfrm>
      </p:grpSpPr>
      <p:sp>
        <p:nvSpPr>
          <p:cNvPr id="3" name="슬라이드 번호 개체 틀 2">
            <a:extLst>
              <a:ext uri="{FF2B5EF4-FFF2-40B4-BE49-F238E27FC236}">
                <a16:creationId xmlns:a16="http://schemas.microsoft.com/office/drawing/2014/main" id="{817E1816-3CD9-B698-F20A-A9928DE05A5A}"/>
              </a:ext>
            </a:extLst>
          </p:cNvPr>
          <p:cNvSpPr>
            <a:spLocks noGrp="1"/>
          </p:cNvSpPr>
          <p:nvPr>
            <p:ph type="sldNum" sz="quarter" idx="12"/>
          </p:nvPr>
        </p:nvSpPr>
        <p:spPr/>
        <p:txBody>
          <a:bodyPr/>
          <a:lstStyle/>
          <a:p>
            <a:fld id="{4E7BC494-2FAF-49A8-9A9C-02A22B63ABE3}" type="slidenum">
              <a:rPr lang="ko-KR" altLang="en-US" smtClean="0"/>
              <a:t>8</a:t>
            </a:fld>
            <a:endParaRPr lang="ko-KR" altLang="en-US"/>
          </a:p>
        </p:txBody>
      </p:sp>
      <p:sp>
        <p:nvSpPr>
          <p:cNvPr id="4" name="제목 3">
            <a:extLst>
              <a:ext uri="{FF2B5EF4-FFF2-40B4-BE49-F238E27FC236}">
                <a16:creationId xmlns:a16="http://schemas.microsoft.com/office/drawing/2014/main" id="{55153B3D-16B6-032D-DB04-B0D879EE9AF4}"/>
              </a:ext>
            </a:extLst>
          </p:cNvPr>
          <p:cNvSpPr>
            <a:spLocks noGrp="1"/>
          </p:cNvSpPr>
          <p:nvPr>
            <p:ph type="title"/>
          </p:nvPr>
        </p:nvSpPr>
        <p:spPr/>
        <p:txBody>
          <a:bodyPr/>
          <a:lstStyle/>
          <a:p>
            <a:r>
              <a:rPr lang="ko-KR" altLang="en-US" dirty="0"/>
              <a:t>추가 고려사항</a:t>
            </a:r>
          </a:p>
        </p:txBody>
      </p:sp>
      <p:pic>
        <p:nvPicPr>
          <p:cNvPr id="8" name="그림 7">
            <a:extLst>
              <a:ext uri="{FF2B5EF4-FFF2-40B4-BE49-F238E27FC236}">
                <a16:creationId xmlns:a16="http://schemas.microsoft.com/office/drawing/2014/main" id="{9937B3C9-FFF3-8FFD-B549-7E306B8FE3C0}"/>
              </a:ext>
            </a:extLst>
          </p:cNvPr>
          <p:cNvPicPr>
            <a:picLocks noChangeAspect="1"/>
          </p:cNvPicPr>
          <p:nvPr/>
        </p:nvPicPr>
        <p:blipFill>
          <a:blip r:embed="rId2"/>
          <a:srcRect r="44092"/>
          <a:stretch/>
        </p:blipFill>
        <p:spPr>
          <a:xfrm>
            <a:off x="694419" y="1626501"/>
            <a:ext cx="4177047" cy="3604998"/>
          </a:xfrm>
          <a:prstGeom prst="rect">
            <a:avLst/>
          </a:prstGeom>
          <a:ln>
            <a:solidFill>
              <a:schemeClr val="accent1">
                <a:shade val="15000"/>
              </a:schemeClr>
            </a:solidFill>
          </a:ln>
        </p:spPr>
      </p:pic>
      <p:sp>
        <p:nvSpPr>
          <p:cNvPr id="9" name="TextBox 8">
            <a:extLst>
              <a:ext uri="{FF2B5EF4-FFF2-40B4-BE49-F238E27FC236}">
                <a16:creationId xmlns:a16="http://schemas.microsoft.com/office/drawing/2014/main" id="{251ABAF1-4A0F-2260-67F5-3976C436D7E6}"/>
              </a:ext>
            </a:extLst>
          </p:cNvPr>
          <p:cNvSpPr txBox="1"/>
          <p:nvPr/>
        </p:nvSpPr>
        <p:spPr>
          <a:xfrm>
            <a:off x="4910147" y="2679114"/>
            <a:ext cx="4233853" cy="338554"/>
          </a:xfrm>
          <a:prstGeom prst="rect">
            <a:avLst/>
          </a:prstGeom>
          <a:noFill/>
        </p:spPr>
        <p:txBody>
          <a:bodyPr wrap="square" rtlCol="0">
            <a:spAutoFit/>
          </a:bodyPr>
          <a:lstStyle/>
          <a:p>
            <a:r>
              <a:rPr lang="en-US" altLang="ko-KR" sz="1600" b="1" dirty="0" err="1"/>
              <a:t>Pcd</a:t>
            </a:r>
            <a:r>
              <a:rPr lang="en-US" altLang="ko-KR" sz="1600" b="1" dirty="0"/>
              <a:t> </a:t>
            </a:r>
            <a:r>
              <a:rPr lang="ko-KR" altLang="en-US" sz="1600" b="1" dirty="0"/>
              <a:t>간의 관계를 고려한 </a:t>
            </a:r>
            <a:r>
              <a:rPr lang="en-US" altLang="ko-KR" sz="1600" b="1" dirty="0"/>
              <a:t>graph</a:t>
            </a:r>
            <a:r>
              <a:rPr lang="ko-KR" altLang="en-US" sz="1600" b="1" dirty="0"/>
              <a:t>를 사용할 시</a:t>
            </a:r>
            <a:r>
              <a:rPr lang="en-US" altLang="ko-KR" sz="1600" b="1" dirty="0"/>
              <a:t> </a:t>
            </a:r>
          </a:p>
        </p:txBody>
      </p:sp>
      <p:sp>
        <p:nvSpPr>
          <p:cNvPr id="5" name="TextBox 4">
            <a:extLst>
              <a:ext uri="{FF2B5EF4-FFF2-40B4-BE49-F238E27FC236}">
                <a16:creationId xmlns:a16="http://schemas.microsoft.com/office/drawing/2014/main" id="{6DABF1DA-F7C4-9EF9-358F-9B4A88239A75}"/>
              </a:ext>
            </a:extLst>
          </p:cNvPr>
          <p:cNvSpPr txBox="1"/>
          <p:nvPr/>
        </p:nvSpPr>
        <p:spPr>
          <a:xfrm>
            <a:off x="5212080" y="3166128"/>
            <a:ext cx="3169920" cy="1077218"/>
          </a:xfrm>
          <a:prstGeom prst="rect">
            <a:avLst/>
          </a:prstGeom>
          <a:noFill/>
        </p:spPr>
        <p:txBody>
          <a:bodyPr wrap="square">
            <a:spAutoFit/>
          </a:bodyPr>
          <a:lstStyle/>
          <a:p>
            <a:r>
              <a:rPr lang="en-US" altLang="ko-KR" sz="1600" dirty="0"/>
              <a:t>Q: ‘</a:t>
            </a:r>
            <a:r>
              <a:rPr lang="ko-KR" altLang="en-US" sz="1600" dirty="0"/>
              <a:t>내 </a:t>
            </a:r>
            <a:r>
              <a:rPr lang="ko-KR" altLang="en-US" sz="1600" dirty="0" err="1"/>
              <a:t>에어팟이</a:t>
            </a:r>
            <a:r>
              <a:rPr lang="ko-KR" altLang="en-US" sz="1600" dirty="0"/>
              <a:t> 어디에 있어</a:t>
            </a:r>
            <a:r>
              <a:rPr lang="en-US" altLang="ko-KR" sz="1600" dirty="0"/>
              <a:t>?’</a:t>
            </a:r>
          </a:p>
          <a:p>
            <a:r>
              <a:rPr lang="en-US" altLang="ko-KR" sz="1600" dirty="0"/>
              <a:t>A: ‘</a:t>
            </a:r>
            <a:r>
              <a:rPr lang="ko-KR" altLang="en-US" sz="1600" dirty="0"/>
              <a:t>연수민 님의 책상 위에 있습니다</a:t>
            </a:r>
            <a:r>
              <a:rPr lang="en-US" altLang="ko-KR" sz="1600" dirty="0"/>
              <a:t>’</a:t>
            </a:r>
            <a:br>
              <a:rPr lang="en-US" altLang="ko-KR" sz="1600" dirty="0"/>
            </a:br>
            <a:r>
              <a:rPr lang="ko-KR" altLang="en-US" sz="1600" dirty="0"/>
              <a:t>등의 상호작용도 할 수 있을 것</a:t>
            </a:r>
            <a:r>
              <a:rPr lang="en-US" altLang="ko-KR" sz="1600" dirty="0"/>
              <a:t>.</a:t>
            </a:r>
            <a:endParaRPr lang="ko-KR" altLang="en-US" sz="1600" dirty="0"/>
          </a:p>
        </p:txBody>
      </p:sp>
    </p:spTree>
    <p:extLst>
      <p:ext uri="{BB962C8B-B14F-4D97-AF65-F5344CB8AC3E}">
        <p14:creationId xmlns:p14="http://schemas.microsoft.com/office/powerpoint/2010/main" val="4236126770"/>
      </p:ext>
    </p:extLst>
  </p:cSld>
  <p:clrMapOvr>
    <a:masterClrMapping/>
  </p:clrMapOvr>
</p:sld>
</file>

<file path=ppt/theme/theme1.xml><?xml version="1.0" encoding="utf-8"?>
<a:theme xmlns:a="http://schemas.openxmlformats.org/drawingml/2006/main" name="Office 테마">
  <a:themeElements>
    <a:clrScheme name="사용자 지정 1">
      <a:dk1>
        <a:sysClr val="windowText" lastClr="000000"/>
      </a:dk1>
      <a:lt1>
        <a:sysClr val="window" lastClr="FFFFFF"/>
      </a:lt1>
      <a:dk2>
        <a:srgbClr val="0E2841"/>
      </a:dk2>
      <a:lt2>
        <a:srgbClr val="E8E8E8"/>
      </a:lt2>
      <a:accent1>
        <a:srgbClr val="009EDB"/>
      </a:accent1>
      <a:accent2>
        <a:srgbClr val="43525A"/>
      </a:accent2>
      <a:accent3>
        <a:srgbClr val="F6B157"/>
      </a:accent3>
      <a:accent4>
        <a:srgbClr val="E97132"/>
      </a:accent4>
      <a:accent5>
        <a:srgbClr val="7F7F7F"/>
      </a:accent5>
      <a:accent6>
        <a:srgbClr val="E8E8E8"/>
      </a:accent6>
      <a:hlink>
        <a:srgbClr val="009EDB"/>
      </a:hlink>
      <a:folHlink>
        <a:srgbClr val="002060"/>
      </a:folHlink>
    </a:clrScheme>
    <a:fontScheme name="nomal">
      <a:majorFont>
        <a:latin typeface="Arial"/>
        <a:ea typeface="맑은 고딕"/>
        <a:cs typeface=""/>
      </a:majorFont>
      <a:minorFont>
        <a:latin typeface="Arial"/>
        <a:ea typeface="맑은 고딕"/>
        <a:cs typeface=""/>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1464</TotalTime>
  <Words>279</Words>
  <Application>Microsoft Office PowerPoint</Application>
  <PresentationFormat>화면 슬라이드 쇼(4:3)</PresentationFormat>
  <Paragraphs>49</Paragraphs>
  <Slides>9</Slides>
  <Notes>2</Notes>
  <HiddenSlides>0</HiddenSlides>
  <MMClips>1</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9</vt:i4>
      </vt:variant>
    </vt:vector>
  </HeadingPairs>
  <TitlesOfParts>
    <vt:vector size="13" baseType="lpstr">
      <vt:lpstr>Pretendard Black</vt:lpstr>
      <vt:lpstr>맑은 고딕</vt:lpstr>
      <vt:lpstr>Arial</vt:lpstr>
      <vt:lpstr>Office 테마</vt:lpstr>
      <vt:lpstr>PowerPoint 프레젠테이션</vt:lpstr>
      <vt:lpstr>Survey</vt:lpstr>
      <vt:lpstr>Survey</vt:lpstr>
      <vt:lpstr>Method</vt:lpstr>
      <vt:lpstr>Method</vt:lpstr>
      <vt:lpstr>+ Method</vt:lpstr>
      <vt:lpstr>+ Evaluation</vt:lpstr>
      <vt:lpstr>추가 고려사항</vt:lpstr>
      <vt:lpstr>추가 고려사항</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연수민</dc:creator>
  <cp:lastModifiedBy>연수민</cp:lastModifiedBy>
  <cp:revision>75</cp:revision>
  <dcterms:created xsi:type="dcterms:W3CDTF">2025-02-01T05:53:39Z</dcterms:created>
  <dcterms:modified xsi:type="dcterms:W3CDTF">2025-02-05T05:54:08Z</dcterms:modified>
</cp:coreProperties>
</file>

<file path=docProps/thumbnail.jpeg>
</file>